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1"/>
    <p:sldMasterId id="2147483648" r:id="rId2"/>
  </p:sldMasterIdLst>
  <p:notesMasterIdLst>
    <p:notesMasterId r:id="rId10"/>
  </p:notesMasterIdLst>
  <p:handoutMasterIdLst>
    <p:handoutMasterId r:id="rId11"/>
  </p:handoutMasterIdLst>
  <p:sldIdLst>
    <p:sldId id="258" r:id="rId3"/>
    <p:sldId id="268" r:id="rId4"/>
    <p:sldId id="269" r:id="rId5"/>
    <p:sldId id="270" r:id="rId6"/>
    <p:sldId id="271" r:id="rId7"/>
    <p:sldId id="273" r:id="rId8"/>
    <p:sldId id="275" r:id="rId9"/>
  </p:sldIdLst>
  <p:sldSz cx="32004000" cy="15201900"/>
  <p:notesSz cx="7099300" cy="10234613"/>
  <p:defaultTextStyle>
    <a:defPPr>
      <a:defRPr lang="en-US"/>
    </a:defPPr>
    <a:lvl1pPr marL="0" algn="l" defTabSz="1481172" rtl="0" eaLnBrk="1" latinLnBrk="0" hangingPunct="1">
      <a:defRPr sz="5832" kern="1200">
        <a:solidFill>
          <a:schemeClr val="tx1"/>
        </a:solidFill>
        <a:latin typeface="+mn-lt"/>
        <a:ea typeface="+mn-ea"/>
        <a:cs typeface="+mn-cs"/>
      </a:defRPr>
    </a:lvl1pPr>
    <a:lvl2pPr marL="1481172" algn="l" defTabSz="1481172" rtl="0" eaLnBrk="1" latinLnBrk="0" hangingPunct="1">
      <a:defRPr sz="5832" kern="1200">
        <a:solidFill>
          <a:schemeClr val="tx1"/>
        </a:solidFill>
        <a:latin typeface="+mn-lt"/>
        <a:ea typeface="+mn-ea"/>
        <a:cs typeface="+mn-cs"/>
      </a:defRPr>
    </a:lvl2pPr>
    <a:lvl3pPr marL="2962348" algn="l" defTabSz="1481172" rtl="0" eaLnBrk="1" latinLnBrk="0" hangingPunct="1">
      <a:defRPr sz="5832" kern="1200">
        <a:solidFill>
          <a:schemeClr val="tx1"/>
        </a:solidFill>
        <a:latin typeface="+mn-lt"/>
        <a:ea typeface="+mn-ea"/>
        <a:cs typeface="+mn-cs"/>
      </a:defRPr>
    </a:lvl3pPr>
    <a:lvl4pPr marL="4443522" algn="l" defTabSz="1481172" rtl="0" eaLnBrk="1" latinLnBrk="0" hangingPunct="1">
      <a:defRPr sz="5832" kern="1200">
        <a:solidFill>
          <a:schemeClr val="tx1"/>
        </a:solidFill>
        <a:latin typeface="+mn-lt"/>
        <a:ea typeface="+mn-ea"/>
        <a:cs typeface="+mn-cs"/>
      </a:defRPr>
    </a:lvl4pPr>
    <a:lvl5pPr marL="5924697" algn="l" defTabSz="1481172" rtl="0" eaLnBrk="1" latinLnBrk="0" hangingPunct="1">
      <a:defRPr sz="5832" kern="1200">
        <a:solidFill>
          <a:schemeClr val="tx1"/>
        </a:solidFill>
        <a:latin typeface="+mn-lt"/>
        <a:ea typeface="+mn-ea"/>
        <a:cs typeface="+mn-cs"/>
      </a:defRPr>
    </a:lvl5pPr>
    <a:lvl6pPr marL="7405870" algn="l" defTabSz="1481172" rtl="0" eaLnBrk="1" latinLnBrk="0" hangingPunct="1">
      <a:defRPr sz="5832" kern="1200">
        <a:solidFill>
          <a:schemeClr val="tx1"/>
        </a:solidFill>
        <a:latin typeface="+mn-lt"/>
        <a:ea typeface="+mn-ea"/>
        <a:cs typeface="+mn-cs"/>
      </a:defRPr>
    </a:lvl6pPr>
    <a:lvl7pPr marL="8887039" algn="l" defTabSz="1481172" rtl="0" eaLnBrk="1" latinLnBrk="0" hangingPunct="1">
      <a:defRPr sz="5832" kern="1200">
        <a:solidFill>
          <a:schemeClr val="tx1"/>
        </a:solidFill>
        <a:latin typeface="+mn-lt"/>
        <a:ea typeface="+mn-ea"/>
        <a:cs typeface="+mn-cs"/>
      </a:defRPr>
    </a:lvl7pPr>
    <a:lvl8pPr marL="10368223" algn="l" defTabSz="1481172" rtl="0" eaLnBrk="1" latinLnBrk="0" hangingPunct="1">
      <a:defRPr sz="5832" kern="1200">
        <a:solidFill>
          <a:schemeClr val="tx1"/>
        </a:solidFill>
        <a:latin typeface="+mn-lt"/>
        <a:ea typeface="+mn-ea"/>
        <a:cs typeface="+mn-cs"/>
      </a:defRPr>
    </a:lvl8pPr>
    <a:lvl9pPr marL="11849388" algn="l" defTabSz="1481172" rtl="0" eaLnBrk="1" latinLnBrk="0" hangingPunct="1">
      <a:defRPr sz="583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36" userDrawn="1">
          <p15:clr>
            <a:srgbClr val="A4A3A4"/>
          </p15:clr>
        </p15:guide>
        <p15:guide id="2" orient="horz" pos="8163" userDrawn="1">
          <p15:clr>
            <a:srgbClr val="A4A3A4"/>
          </p15:clr>
        </p15:guide>
        <p15:guide id="3" orient="horz" pos="2926" userDrawn="1">
          <p15:clr>
            <a:srgbClr val="A4A3A4"/>
          </p15:clr>
        </p15:guide>
        <p15:guide id="4" orient="horz" pos="9174" userDrawn="1">
          <p15:clr>
            <a:srgbClr val="A4A3A4"/>
          </p15:clr>
        </p15:guide>
        <p15:guide id="5" orient="horz" pos="1673" userDrawn="1">
          <p15:clr>
            <a:srgbClr val="A4A3A4"/>
          </p15:clr>
        </p15:guide>
        <p15:guide id="6" orient="horz" pos="7800" userDrawn="1">
          <p15:clr>
            <a:srgbClr val="A4A3A4"/>
          </p15:clr>
        </p15:guide>
        <p15:guide id="7" orient="horz" pos="2241" userDrawn="1">
          <p15:clr>
            <a:srgbClr val="A4A3A4"/>
          </p15:clr>
        </p15:guide>
        <p15:guide id="8" orient="horz" pos="429" userDrawn="1">
          <p15:clr>
            <a:srgbClr val="A4A3A4"/>
          </p15:clr>
        </p15:guide>
        <p15:guide id="9" orient="horz" pos="4988" userDrawn="1">
          <p15:clr>
            <a:srgbClr val="A4A3A4"/>
          </p15:clr>
        </p15:guide>
        <p15:guide id="10" orient="horz" pos="8359" userDrawn="1">
          <p15:clr>
            <a:srgbClr val="A4A3A4"/>
          </p15:clr>
        </p15:guide>
        <p15:guide id="11" pos="19704" userDrawn="1">
          <p15:clr>
            <a:srgbClr val="A4A3A4"/>
          </p15:clr>
        </p15:guide>
        <p15:guide id="12" pos="13258" userDrawn="1">
          <p15:clr>
            <a:srgbClr val="A4A3A4"/>
          </p15:clr>
        </p15:guide>
        <p15:guide id="13" pos="10171" userDrawn="1">
          <p15:clr>
            <a:srgbClr val="A4A3A4"/>
          </p15:clr>
        </p15:guide>
        <p15:guide id="14" pos="12864" userDrawn="1">
          <p15:clr>
            <a:srgbClr val="A4A3A4"/>
          </p15:clr>
        </p15:guide>
        <p15:guide id="15" pos="13654" userDrawn="1">
          <p15:clr>
            <a:srgbClr val="A4A3A4"/>
          </p15:clr>
        </p15:guide>
        <p15:guide id="16" pos="10563" userDrawn="1">
          <p15:clr>
            <a:srgbClr val="A4A3A4"/>
          </p15:clr>
        </p15:guide>
        <p15:guide id="17" pos="9768" userDrawn="1">
          <p15:clr>
            <a:srgbClr val="A4A3A4"/>
          </p15:clr>
        </p15:guide>
        <p15:guide id="18" pos="557" userDrawn="1">
          <p15:clr>
            <a:srgbClr val="A4A3A4"/>
          </p15:clr>
        </p15:guide>
        <p15:guide id="19" pos="6465" userDrawn="1">
          <p15:clr>
            <a:srgbClr val="A4A3A4"/>
          </p15:clr>
        </p15:guide>
        <p15:guide id="20" orient="horz" pos="8153" userDrawn="1">
          <p15:clr>
            <a:srgbClr val="A4A3A4"/>
          </p15:clr>
        </p15:guide>
        <p15:guide id="21" orient="horz" pos="4812" userDrawn="1">
          <p15:clr>
            <a:srgbClr val="A4A3A4"/>
          </p15:clr>
        </p15:guide>
        <p15:guide id="22" pos="1008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D58"/>
    <a:srgbClr val="36C7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3883" autoAdjust="0"/>
  </p:normalViewPr>
  <p:slideViewPr>
    <p:cSldViewPr snapToGrid="0">
      <p:cViewPr>
        <p:scale>
          <a:sx n="42" d="100"/>
          <a:sy n="42" d="100"/>
        </p:scale>
        <p:origin x="-1460" y="-1080"/>
      </p:cViewPr>
      <p:guideLst>
        <p:guide orient="horz" pos="5436"/>
        <p:guide orient="horz" pos="8163"/>
        <p:guide orient="horz" pos="2926"/>
        <p:guide orient="horz" pos="9174"/>
        <p:guide orient="horz" pos="1673"/>
        <p:guide orient="horz" pos="7800"/>
        <p:guide orient="horz" pos="2241"/>
        <p:guide orient="horz" pos="429"/>
        <p:guide orient="horz" pos="4988"/>
        <p:guide orient="horz" pos="8359"/>
        <p:guide pos="19704"/>
        <p:guide pos="13258"/>
        <p:guide pos="10171"/>
        <p:guide pos="12864"/>
        <p:guide pos="13654"/>
        <p:guide pos="10563"/>
        <p:guide pos="9768"/>
        <p:guide pos="557"/>
        <p:guide pos="6465"/>
        <p:guide orient="horz" pos="8153"/>
        <p:guide orient="horz" pos="481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46" d="100"/>
          <a:sy n="46" d="100"/>
        </p:scale>
        <p:origin x="2764" y="4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3122E3A8-67DD-A54D-9ACE-7F6180D1A288}" type="datetimeFigureOut">
              <a:rPr lang="en-US" smtClean="0"/>
              <a:pPr/>
              <a:t>10/25/2019</a:t>
            </a:fld>
            <a:endParaRPr lang="en-US" dirty="0"/>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5D751CF-426F-9546-9000-18E529FDEBDA}" type="slidenum">
              <a:rPr lang="en-US" smtClean="0"/>
              <a:pPr/>
              <a:t>‹#›</a:t>
            </a:fld>
            <a:endParaRPr lang="en-US" dirty="0"/>
          </a:p>
        </p:txBody>
      </p:sp>
    </p:spTree>
    <p:extLst>
      <p:ext uri="{BB962C8B-B14F-4D97-AF65-F5344CB8AC3E}">
        <p14:creationId xmlns:p14="http://schemas.microsoft.com/office/powerpoint/2010/main" val="399989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5BCB8AE-B9B2-1648-AE7C-D9F4FF496627}" type="datetimeFigureOut">
              <a:rPr lang="en-US" smtClean="0"/>
              <a:pPr/>
              <a:t>10/25/2019</a:t>
            </a:fld>
            <a:endParaRPr lang="en-US" dirty="0"/>
          </a:p>
        </p:txBody>
      </p:sp>
      <p:sp>
        <p:nvSpPr>
          <p:cNvPr id="4" name="Slide Image Placeholder 3"/>
          <p:cNvSpPr>
            <a:spLocks noGrp="1" noRot="1" noChangeAspect="1"/>
          </p:cNvSpPr>
          <p:nvPr>
            <p:ph type="sldImg" idx="2"/>
          </p:nvPr>
        </p:nvSpPr>
        <p:spPr>
          <a:xfrm>
            <a:off x="-488950" y="768350"/>
            <a:ext cx="80772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F34D1A-B7E5-DE48-8EA9-859D9DE63652}" type="slidenum">
              <a:rPr lang="en-US" smtClean="0"/>
              <a:pPr/>
              <a:t>‹#›</a:t>
            </a:fld>
            <a:endParaRPr lang="en-US" dirty="0"/>
          </a:p>
        </p:txBody>
      </p:sp>
    </p:spTree>
    <p:extLst>
      <p:ext uri="{BB962C8B-B14F-4D97-AF65-F5344CB8AC3E}">
        <p14:creationId xmlns:p14="http://schemas.microsoft.com/office/powerpoint/2010/main" val="725433361"/>
      </p:ext>
    </p:extLst>
  </p:cSld>
  <p:clrMap bg1="lt1" tx1="dk1" bg2="lt2" tx2="dk2" accent1="accent1" accent2="accent2" accent3="accent3" accent4="accent4" accent5="accent5" accent6="accent6" hlink="hlink" folHlink="folHlink"/>
  <p:hf hdr="0" ftr="0" dt="0"/>
  <p:notesStyle>
    <a:lvl1pPr marL="0" algn="l" defTabSz="1481172" rtl="0" eaLnBrk="1" latinLnBrk="0" hangingPunct="1">
      <a:defRPr sz="3888" kern="1200">
        <a:solidFill>
          <a:schemeClr val="tx1"/>
        </a:solidFill>
        <a:latin typeface="+mn-lt"/>
        <a:ea typeface="+mn-ea"/>
        <a:cs typeface="+mn-cs"/>
      </a:defRPr>
    </a:lvl1pPr>
    <a:lvl2pPr marL="1481172" algn="l" defTabSz="1481172" rtl="0" eaLnBrk="1" latinLnBrk="0" hangingPunct="1">
      <a:defRPr sz="3888" kern="1200">
        <a:solidFill>
          <a:schemeClr val="tx1"/>
        </a:solidFill>
        <a:latin typeface="+mn-lt"/>
        <a:ea typeface="+mn-ea"/>
        <a:cs typeface="+mn-cs"/>
      </a:defRPr>
    </a:lvl2pPr>
    <a:lvl3pPr marL="2962348" algn="l" defTabSz="1481172" rtl="0" eaLnBrk="1" latinLnBrk="0" hangingPunct="1">
      <a:defRPr sz="3888" kern="1200">
        <a:solidFill>
          <a:schemeClr val="tx1"/>
        </a:solidFill>
        <a:latin typeface="+mn-lt"/>
        <a:ea typeface="+mn-ea"/>
        <a:cs typeface="+mn-cs"/>
      </a:defRPr>
    </a:lvl3pPr>
    <a:lvl4pPr marL="4443522" algn="l" defTabSz="1481172" rtl="0" eaLnBrk="1" latinLnBrk="0" hangingPunct="1">
      <a:defRPr sz="3888" kern="1200">
        <a:solidFill>
          <a:schemeClr val="tx1"/>
        </a:solidFill>
        <a:latin typeface="+mn-lt"/>
        <a:ea typeface="+mn-ea"/>
        <a:cs typeface="+mn-cs"/>
      </a:defRPr>
    </a:lvl4pPr>
    <a:lvl5pPr marL="5924697" algn="l" defTabSz="1481172" rtl="0" eaLnBrk="1" latinLnBrk="0" hangingPunct="1">
      <a:defRPr sz="3888" kern="1200">
        <a:solidFill>
          <a:schemeClr val="tx1"/>
        </a:solidFill>
        <a:latin typeface="+mn-lt"/>
        <a:ea typeface="+mn-ea"/>
        <a:cs typeface="+mn-cs"/>
      </a:defRPr>
    </a:lvl5pPr>
    <a:lvl6pPr marL="7405870" algn="l" defTabSz="1481172" rtl="0" eaLnBrk="1" latinLnBrk="0" hangingPunct="1">
      <a:defRPr sz="3888" kern="1200">
        <a:solidFill>
          <a:schemeClr val="tx1"/>
        </a:solidFill>
        <a:latin typeface="+mn-lt"/>
        <a:ea typeface="+mn-ea"/>
        <a:cs typeface="+mn-cs"/>
      </a:defRPr>
    </a:lvl6pPr>
    <a:lvl7pPr marL="8887039" algn="l" defTabSz="1481172" rtl="0" eaLnBrk="1" latinLnBrk="0" hangingPunct="1">
      <a:defRPr sz="3888" kern="1200">
        <a:solidFill>
          <a:schemeClr val="tx1"/>
        </a:solidFill>
        <a:latin typeface="+mn-lt"/>
        <a:ea typeface="+mn-ea"/>
        <a:cs typeface="+mn-cs"/>
      </a:defRPr>
    </a:lvl7pPr>
    <a:lvl8pPr marL="10368223" algn="l" defTabSz="1481172" rtl="0" eaLnBrk="1" latinLnBrk="0" hangingPunct="1">
      <a:defRPr sz="3888" kern="1200">
        <a:solidFill>
          <a:schemeClr val="tx1"/>
        </a:solidFill>
        <a:latin typeface="+mn-lt"/>
        <a:ea typeface="+mn-ea"/>
        <a:cs typeface="+mn-cs"/>
      </a:defRPr>
    </a:lvl8pPr>
    <a:lvl9pPr marL="11849388" algn="l" defTabSz="1481172" rtl="0" eaLnBrk="1" latinLnBrk="0" hangingPunct="1">
      <a:defRPr sz="38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68350"/>
            <a:ext cx="80772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1</a:t>
            </a:fld>
            <a:endParaRPr lang="en-US" dirty="0"/>
          </a:p>
        </p:txBody>
      </p:sp>
    </p:spTree>
    <p:extLst>
      <p:ext uri="{BB962C8B-B14F-4D97-AF65-F5344CB8AC3E}">
        <p14:creationId xmlns:p14="http://schemas.microsoft.com/office/powerpoint/2010/main" val="376259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2</a:t>
            </a:fld>
            <a:endParaRPr lang="en-US" dirty="0"/>
          </a:p>
        </p:txBody>
      </p:sp>
    </p:spTree>
    <p:extLst>
      <p:ext uri="{BB962C8B-B14F-4D97-AF65-F5344CB8AC3E}">
        <p14:creationId xmlns:p14="http://schemas.microsoft.com/office/powerpoint/2010/main" val="316860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3</a:t>
            </a:fld>
            <a:endParaRPr lang="en-US" dirty="0"/>
          </a:p>
        </p:txBody>
      </p:sp>
    </p:spTree>
    <p:extLst>
      <p:ext uri="{BB962C8B-B14F-4D97-AF65-F5344CB8AC3E}">
        <p14:creationId xmlns:p14="http://schemas.microsoft.com/office/powerpoint/2010/main" val="394253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4</a:t>
            </a:fld>
            <a:endParaRPr lang="en-US" dirty="0"/>
          </a:p>
        </p:txBody>
      </p:sp>
    </p:spTree>
    <p:extLst>
      <p:ext uri="{BB962C8B-B14F-4D97-AF65-F5344CB8AC3E}">
        <p14:creationId xmlns:p14="http://schemas.microsoft.com/office/powerpoint/2010/main" val="351600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5</a:t>
            </a:fld>
            <a:endParaRPr lang="en-US" dirty="0"/>
          </a:p>
        </p:txBody>
      </p:sp>
    </p:spTree>
    <p:extLst>
      <p:ext uri="{BB962C8B-B14F-4D97-AF65-F5344CB8AC3E}">
        <p14:creationId xmlns:p14="http://schemas.microsoft.com/office/powerpoint/2010/main" val="27176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184" rtl="0" eaLnBrk="1" fontAlgn="auto" latinLnBrk="0" hangingPunct="1">
              <a:lnSpc>
                <a:spcPct val="100000"/>
              </a:lnSpc>
              <a:spcBef>
                <a:spcPts val="0"/>
              </a:spcBef>
              <a:spcAft>
                <a:spcPts val="0"/>
              </a:spcAft>
              <a:buClrTx/>
              <a:buSzTx/>
              <a:buFontTx/>
              <a:buNone/>
              <a:tabLst/>
              <a:defRPr/>
            </a:pPr>
            <a:r>
              <a:rPr lang="en-US" dirty="0">
                <a:solidFill>
                  <a:srgbClr val="00B0F0"/>
                </a:solidFill>
                <a:latin typeface="Arial" pitchFamily="34" charset="0"/>
                <a:cs typeface="Arial" pitchFamily="34" charset="0"/>
              </a:rPr>
              <a:t>This</a:t>
            </a:r>
            <a:r>
              <a:rPr lang="en-US" baseline="0" dirty="0">
                <a:solidFill>
                  <a:srgbClr val="00B0F0"/>
                </a:solidFill>
                <a:latin typeface="Arial" pitchFamily="34" charset="0"/>
                <a:cs typeface="Arial" pitchFamily="34" charset="0"/>
              </a:rPr>
              <a:t> is an example of a </a:t>
            </a:r>
            <a:r>
              <a:rPr lang="en-US" b="1" baseline="0" dirty="0">
                <a:solidFill>
                  <a:srgbClr val="00B0F0"/>
                </a:solidFill>
                <a:latin typeface="Arial" pitchFamily="34" charset="0"/>
                <a:cs typeface="Arial" pitchFamily="34" charset="0"/>
              </a:rPr>
              <a:t>Text Slide</a:t>
            </a:r>
            <a:r>
              <a:rPr lang="en-US" baseline="0" dirty="0">
                <a:solidFill>
                  <a:srgbClr val="00B0F0"/>
                </a:solidFill>
                <a:latin typeface="Arial" pitchFamily="34" charset="0"/>
                <a:cs typeface="Arial" pitchFamily="34" charset="0"/>
              </a:rPr>
              <a:t>. Reference the different layout options in the </a:t>
            </a:r>
            <a:r>
              <a:rPr lang="en-US" b="1" baseline="0" dirty="0">
                <a:solidFill>
                  <a:srgbClr val="00B0F0"/>
                </a:solidFill>
                <a:latin typeface="Arial" pitchFamily="34" charset="0"/>
                <a:cs typeface="Arial" pitchFamily="34" charset="0"/>
              </a:rPr>
              <a:t>Slide Master </a:t>
            </a:r>
            <a:r>
              <a:rPr lang="en-US" b="0" baseline="0" dirty="0">
                <a:solidFill>
                  <a:srgbClr val="00B0F0"/>
                </a:solidFill>
                <a:latin typeface="Arial" pitchFamily="34" charset="0"/>
                <a:cs typeface="Arial" pitchFamily="34" charset="0"/>
              </a:rPr>
              <a:t>(under the View tab) </a:t>
            </a:r>
            <a:r>
              <a:rPr lang="en-US" baseline="0" dirty="0">
                <a:solidFill>
                  <a:srgbClr val="00B0F0"/>
                </a:solidFill>
                <a:latin typeface="Arial" pitchFamily="34" charset="0"/>
                <a:cs typeface="Arial" pitchFamily="34" charset="0"/>
              </a:rPr>
              <a:t>for different variations. Remember, our new Brand Guidelines call for clean and simple messages and design. Reference the PowerPoint Guidelines on the Brand Book for tips and useful information on creating effective presentations.</a:t>
            </a:r>
            <a:endParaRPr lang="en-US" dirty="0">
              <a:solidFill>
                <a:srgbClr val="00B0F0"/>
              </a:solidFill>
              <a:latin typeface="Arial" pitchFamily="34" charset="0"/>
              <a:cs typeface="Arial" pitchFamily="34" charset="0"/>
            </a:endParaRPr>
          </a:p>
          <a:p>
            <a:endParaRPr lang="en-US"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7F34D1A-B7E5-DE48-8EA9-859D9DE63652}" type="slidenum">
              <a:rPr lang="en-US" smtClean="0"/>
              <a:pPr/>
              <a:t>6</a:t>
            </a:fld>
            <a:endParaRPr lang="en-US" dirty="0"/>
          </a:p>
        </p:txBody>
      </p:sp>
    </p:spTree>
    <p:extLst>
      <p:ext uri="{BB962C8B-B14F-4D97-AF65-F5344CB8AC3E}">
        <p14:creationId xmlns:p14="http://schemas.microsoft.com/office/powerpoint/2010/main" val="27690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F34D1A-B7E5-DE48-8EA9-859D9DE63652}" type="slidenum">
              <a:rPr lang="en-US" smtClean="0"/>
              <a:pPr/>
              <a:t>7</a:t>
            </a:fld>
            <a:endParaRPr lang="en-US" dirty="0"/>
          </a:p>
        </p:txBody>
      </p:sp>
    </p:spTree>
    <p:extLst>
      <p:ext uri="{BB962C8B-B14F-4D97-AF65-F5344CB8AC3E}">
        <p14:creationId xmlns:p14="http://schemas.microsoft.com/office/powerpoint/2010/main" val="3670317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19" name="Espace réservé pour une image  18"/>
          <p:cNvSpPr>
            <a:spLocks noGrp="1"/>
          </p:cNvSpPr>
          <p:nvPr>
            <p:ph type="pic" sz="quarter" idx="14"/>
          </p:nvPr>
        </p:nvSpPr>
        <p:spPr>
          <a:xfrm>
            <a:off x="0" y="4"/>
            <a:ext cx="32004000" cy="12799903"/>
          </a:xfrm>
          <a:prstGeom prst="rect">
            <a:avLst/>
          </a:prstGeom>
          <a:solidFill>
            <a:schemeClr val="bg1">
              <a:lumMod val="95000"/>
            </a:schemeClr>
          </a:solidFill>
        </p:spPr>
        <p:txBody>
          <a:bodyPr lIns="91437" tIns="45718" rIns="91437" bIns="45718"/>
          <a:lstStyle>
            <a:lvl1pPr>
              <a:buNone/>
              <a:defRPr sz="1401">
                <a:solidFill>
                  <a:schemeClr val="bg1">
                    <a:lumMod val="85000"/>
                  </a:schemeClr>
                </a:solidFill>
              </a:defRPr>
            </a:lvl1pPr>
          </a:lstStyle>
          <a:p>
            <a:r>
              <a:rPr lang="en-US" dirty="0"/>
              <a:t>Click icon to add picture</a:t>
            </a:r>
          </a:p>
        </p:txBody>
      </p:sp>
      <p:sp>
        <p:nvSpPr>
          <p:cNvPr id="8" name="Title 1"/>
          <p:cNvSpPr>
            <a:spLocks noGrp="1"/>
          </p:cNvSpPr>
          <p:nvPr>
            <p:ph type="ctrTitle" hasCustomPrompt="1"/>
          </p:nvPr>
        </p:nvSpPr>
        <p:spPr>
          <a:xfrm>
            <a:off x="883453" y="7711709"/>
            <a:ext cx="30358552" cy="1637373"/>
          </a:xfrm>
          <a:prstGeom prst="rect">
            <a:avLst/>
          </a:prstGeom>
        </p:spPr>
        <p:txBody>
          <a:bodyPr lIns="0" tIns="0" rIns="0" bIns="0" anchor="ctr" anchorCtr="0">
            <a:noAutofit/>
          </a:bodyPr>
          <a:lstStyle>
            <a:lvl1pPr marL="0" indent="0" algn="l">
              <a:buFont typeface="Arial"/>
              <a:buNone/>
              <a:defRPr sz="3600">
                <a:solidFill>
                  <a:schemeClr val="bg1"/>
                </a:solidFill>
              </a:defRPr>
            </a:lvl1pPr>
          </a:lstStyle>
          <a:p>
            <a:r>
              <a:rPr lang="en-US" dirty="0"/>
              <a:t>Presentation Title</a:t>
            </a:r>
          </a:p>
        </p:txBody>
      </p:sp>
      <p:sp>
        <p:nvSpPr>
          <p:cNvPr id="9" name="Subtitle 2"/>
          <p:cNvSpPr>
            <a:spLocks noGrp="1"/>
          </p:cNvSpPr>
          <p:nvPr>
            <p:ph type="subTitle" idx="1" hasCustomPrompt="1"/>
          </p:nvPr>
        </p:nvSpPr>
        <p:spPr>
          <a:xfrm>
            <a:off x="883453" y="9470329"/>
            <a:ext cx="30358552" cy="636757"/>
          </a:xfrm>
          <a:prstGeom prst="rect">
            <a:avLst/>
          </a:prstGeom>
        </p:spPr>
        <p:txBody>
          <a:bodyPr lIns="0" tIns="0" rIns="0" bIns="0">
            <a:noAutofit/>
          </a:bodyPr>
          <a:lstStyle>
            <a:lvl1pPr marL="0" indent="0" algn="l">
              <a:buNone/>
              <a:defRPr sz="1401" baseline="0">
                <a:solidFill>
                  <a:schemeClr val="bg1"/>
                </a:solidFill>
              </a:defRPr>
            </a:lvl1pPr>
            <a:lvl2pPr marL="457177" indent="0" algn="ctr">
              <a:buNone/>
              <a:defRPr>
                <a:solidFill>
                  <a:schemeClr val="tx1">
                    <a:tint val="75000"/>
                  </a:schemeClr>
                </a:solidFill>
              </a:defRPr>
            </a:lvl2pPr>
            <a:lvl3pPr marL="914351" indent="0" algn="ctr">
              <a:buNone/>
              <a:defRPr>
                <a:solidFill>
                  <a:schemeClr val="tx1">
                    <a:tint val="75000"/>
                  </a:schemeClr>
                </a:solidFill>
              </a:defRPr>
            </a:lvl3pPr>
            <a:lvl4pPr marL="1371529" indent="0" algn="ctr">
              <a:buNone/>
              <a:defRPr>
                <a:solidFill>
                  <a:schemeClr val="tx1">
                    <a:tint val="75000"/>
                  </a:schemeClr>
                </a:solidFill>
              </a:defRPr>
            </a:lvl4pPr>
            <a:lvl5pPr marL="1828704" indent="0" algn="ctr">
              <a:buNone/>
              <a:defRPr>
                <a:solidFill>
                  <a:schemeClr val="tx1">
                    <a:tint val="75000"/>
                  </a:schemeClr>
                </a:solidFill>
              </a:defRPr>
            </a:lvl5pPr>
            <a:lvl6pPr marL="2285880" indent="0" algn="ctr">
              <a:buNone/>
              <a:defRPr>
                <a:solidFill>
                  <a:schemeClr val="tx1">
                    <a:tint val="75000"/>
                  </a:schemeClr>
                </a:solidFill>
              </a:defRPr>
            </a:lvl6pPr>
            <a:lvl7pPr marL="2743056" indent="0" algn="ctr">
              <a:buNone/>
              <a:defRPr>
                <a:solidFill>
                  <a:schemeClr val="tx1">
                    <a:tint val="75000"/>
                  </a:schemeClr>
                </a:solidFill>
              </a:defRPr>
            </a:lvl7pPr>
            <a:lvl8pPr marL="3200233" indent="0" algn="ctr">
              <a:buNone/>
              <a:defRPr>
                <a:solidFill>
                  <a:schemeClr val="tx1">
                    <a:tint val="75000"/>
                  </a:schemeClr>
                </a:solidFill>
              </a:defRPr>
            </a:lvl8pPr>
            <a:lvl9pPr marL="3657408" indent="0" algn="ctr">
              <a:buNone/>
              <a:defRPr>
                <a:solidFill>
                  <a:schemeClr val="tx1">
                    <a:tint val="75000"/>
                  </a:schemeClr>
                </a:solidFill>
              </a:defRPr>
            </a:lvl9pPr>
          </a:lstStyle>
          <a:p>
            <a:r>
              <a:rPr lang="en-US" dirty="0"/>
              <a:t>Click to Edit Optional Subtitle</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4" name="Footer Placeholder 4"/>
          <p:cNvSpPr>
            <a:spLocks noGrp="1"/>
          </p:cNvSpPr>
          <p:nvPr>
            <p:ph type="ftr" sz="quarter" idx="3"/>
          </p:nvPr>
        </p:nvSpPr>
        <p:spPr>
          <a:xfrm>
            <a:off x="883475" y="14445827"/>
            <a:ext cx="5269359" cy="92461"/>
          </a:xfrm>
          <a:prstGeom prst="rect">
            <a:avLst/>
          </a:prstGeom>
        </p:spPr>
        <p:txBody>
          <a:bodyPr vert="horz" wrap="square" lIns="0" tIns="0" rIns="0" bIns="0" rtlCol="0" anchor="ctr">
            <a:spAutoFit/>
          </a:bodyPr>
          <a:lstStyle>
            <a:lvl1pPr algn="l">
              <a:defRPr sz="601">
                <a:solidFill>
                  <a:srgbClr val="4F5156"/>
                </a:solidFill>
                <a:latin typeface="Arial"/>
                <a:cs typeface="Arial"/>
              </a:defRPr>
            </a:lvl1pPr>
          </a:lstStyle>
          <a:p>
            <a:r>
              <a:rPr lang="en-US" dirty="0"/>
              <a:t>Confidential Property of Schneider Electric  </a:t>
            </a:r>
          </a:p>
        </p:txBody>
      </p:sp>
      <p:sp>
        <p:nvSpPr>
          <p:cNvPr id="21" name="Espace réservé du texte 20"/>
          <p:cNvSpPr>
            <a:spLocks noGrp="1"/>
          </p:cNvSpPr>
          <p:nvPr>
            <p:ph type="body" sz="quarter" idx="15" hasCustomPrompt="1"/>
          </p:nvPr>
        </p:nvSpPr>
        <p:spPr>
          <a:xfrm>
            <a:off x="0" y="10562059"/>
            <a:ext cx="32004000" cy="2251809"/>
          </a:xfrm>
          <a:prstGeom prst="rect">
            <a:avLst/>
          </a:prstGeom>
          <a:solidFill>
            <a:schemeClr val="tx2">
              <a:alpha val="80000"/>
            </a:schemeClr>
          </a:solidFill>
        </p:spPr>
        <p:txBody>
          <a:bodyPr lIns="91437" tIns="45718" rIns="91437" bIns="45718"/>
          <a:lstStyle>
            <a:lvl1pPr marL="178296" indent="-2361">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err="1"/>
              <a:t>Presented</a:t>
            </a:r>
            <a:r>
              <a:rPr lang="fr-FR" dirty="0"/>
              <a:t> by: </a:t>
            </a:r>
          </a:p>
          <a:p>
            <a:pPr lvl="0"/>
            <a:r>
              <a:rPr lang="fr-FR" dirty="0"/>
              <a:t>Date: </a:t>
            </a:r>
          </a:p>
          <a:p>
            <a:pPr lvl="0"/>
            <a:endParaRPr lang="fr-FR" dirty="0"/>
          </a:p>
          <a:p>
            <a:pPr lvl="0"/>
            <a:endParaRPr lang="fr-FR" dirty="0"/>
          </a:p>
          <a:p>
            <a:pPr lvl="0"/>
            <a:endParaRPr lang="fr-FR" dirty="0"/>
          </a:p>
          <a:p>
            <a:pPr lvl="0"/>
            <a:endParaRPr lang="fr-FR" dirty="0"/>
          </a:p>
          <a:p>
            <a:pPr lvl="0"/>
            <a:endParaRPr lang="fr-FR" dirty="0"/>
          </a:p>
        </p:txBody>
      </p:sp>
      <p:sp>
        <p:nvSpPr>
          <p:cNvPr id="13" name="Rectangle 12"/>
          <p:cNvSpPr/>
          <p:nvPr userDrawn="1"/>
        </p:nvSpPr>
        <p:spPr>
          <a:xfrm>
            <a:off x="0" y="12595110"/>
            <a:ext cx="32004000" cy="5969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Tree>
    <p:extLst>
      <p:ext uri="{BB962C8B-B14F-4D97-AF65-F5344CB8AC3E}">
        <p14:creationId xmlns:p14="http://schemas.microsoft.com/office/powerpoint/2010/main" val="34019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w Image Ligh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rgbClr val="00B0F0"/>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9474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on Whi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883446" y="5064520"/>
            <a:ext cx="30264892" cy="3638601"/>
          </a:xfrm>
          <a:prstGeom prst="rect">
            <a:avLst/>
          </a:prstGeom>
        </p:spPr>
        <p:txBody>
          <a:bodyPr wrap="square" lIns="0" tIns="0" rIns="0" bIns="0" anchor="t">
            <a:noAutofit/>
          </a:bodyPr>
          <a:lstStyle>
            <a:lvl1pPr marL="0" indent="0" algn="ctr">
              <a:buFont typeface="Arial"/>
              <a:buNone/>
              <a:defRPr sz="4000">
                <a:solidFill>
                  <a:schemeClr val="accent1"/>
                </a:solidFill>
              </a:defRPr>
            </a:lvl1pPr>
          </a:lstStyle>
          <a:p>
            <a:r>
              <a:rPr lang="en-US" dirty="0"/>
              <a:t>CLICK TO EDIT QUOTE OR CALLOUT</a:t>
            </a:r>
          </a:p>
        </p:txBody>
      </p:sp>
      <p:sp>
        <p:nvSpPr>
          <p:cNvPr id="5" name="Subtitle 2"/>
          <p:cNvSpPr>
            <a:spLocks noGrp="1"/>
          </p:cNvSpPr>
          <p:nvPr>
            <p:ph type="subTitle" idx="1" hasCustomPrompt="1"/>
          </p:nvPr>
        </p:nvSpPr>
        <p:spPr>
          <a:xfrm>
            <a:off x="883462" y="8735026"/>
            <a:ext cx="30264889" cy="909653"/>
          </a:xfrm>
          <a:prstGeom prst="rect">
            <a:avLst/>
          </a:prstGeom>
        </p:spPr>
        <p:txBody>
          <a:bodyPr wrap="square"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199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on SE Life Gree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
        <p:nvSpPr>
          <p:cNvPr id="10"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bg1"/>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11" name="Picture 10"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4510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6117622" y="14445828"/>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9" name="Footer Placeholder 4"/>
          <p:cNvSpPr>
            <a:spLocks noGrp="1"/>
          </p:cNvSpPr>
          <p:nvPr>
            <p:ph type="ftr" sz="quarter" idx="3"/>
          </p:nvPr>
        </p:nvSpPr>
        <p:spPr>
          <a:xfrm>
            <a:off x="883471" y="14445827"/>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7" name="Picture 6" descr="schneider_LIO_White_RGB.png"/>
          <p:cNvPicPr>
            <a:picLocks noChangeAspect="1"/>
          </p:cNvPicPr>
          <p:nvPr userDrawn="1"/>
        </p:nvPicPr>
        <p:blipFill>
          <a:blip r:embed="rId2" cstate="print"/>
          <a:stretch>
            <a:fillRect/>
          </a:stretch>
        </p:blipFill>
        <p:spPr>
          <a:xfrm>
            <a:off x="24870837" y="13329747"/>
            <a:ext cx="6674518" cy="1553999"/>
          </a:xfrm>
          <a:prstGeom prst="rect">
            <a:avLst/>
          </a:prstGeom>
        </p:spPr>
      </p:pic>
      <p:sp>
        <p:nvSpPr>
          <p:cNvPr id="12"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1966" tIns="0" rIns="0" bIns="0" anchor="ctr" anchorCtr="0"/>
          <a:lstStyle>
            <a:lvl1pPr algn="l">
              <a:defRPr sz="2400" baseline="0">
                <a:solidFill>
                  <a:srgbClr val="FFFFFF"/>
                </a:solidFill>
              </a:defRPr>
            </a:lvl1pPr>
          </a:lstStyle>
          <a:p>
            <a:r>
              <a:rPr lang="en-US" dirty="0"/>
              <a:t>Click To Edit Section Title</a:t>
            </a:r>
          </a:p>
        </p:txBody>
      </p:sp>
      <p:sp>
        <p:nvSpPr>
          <p:cNvPr id="13" name="Text Placeholder 9"/>
          <p:cNvSpPr>
            <a:spLocks noGrp="1"/>
          </p:cNvSpPr>
          <p:nvPr>
            <p:ph type="body" sz="quarter" idx="11" hasCustomPrompt="1"/>
          </p:nvPr>
        </p:nvSpPr>
        <p:spPr>
          <a:xfrm>
            <a:off x="0" y="8572271"/>
            <a:ext cx="32004000" cy="1102609"/>
          </a:xfrm>
          <a:prstGeom prst="rect">
            <a:avLst/>
          </a:prstGeom>
          <a:solidFill>
            <a:schemeClr val="tx2"/>
          </a:solidFill>
        </p:spPr>
        <p:txBody>
          <a:bodyPr lIns="251966"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Tree>
    <p:extLst>
      <p:ext uri="{BB962C8B-B14F-4D97-AF65-F5344CB8AC3E}">
        <p14:creationId xmlns:p14="http://schemas.microsoft.com/office/powerpoint/2010/main" val="2528318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Master">
    <p:bg>
      <p:bgPr>
        <a:solidFill>
          <a:schemeClr val="tx2"/>
        </a:solidFill>
        <a:effectLst/>
      </p:bgPr>
    </p:bg>
    <p:spTree>
      <p:nvGrpSpPr>
        <p:cNvPr id="1" name=""/>
        <p:cNvGrpSpPr/>
        <p:nvPr/>
      </p:nvGrpSpPr>
      <p:grpSpPr>
        <a:xfrm>
          <a:off x="0" y="0"/>
          <a:ext cx="0" cy="0"/>
          <a:chOff x="0" y="0"/>
          <a:chExt cx="0" cy="0"/>
        </a:xfrm>
      </p:grpSpPr>
      <p:pic>
        <p:nvPicPr>
          <p:cNvPr id="4" name="Picture 3" descr="schneider_LIO_White_RGB.png"/>
          <p:cNvPicPr>
            <a:picLocks noChangeAspect="1"/>
          </p:cNvPicPr>
          <p:nvPr userDrawn="1"/>
        </p:nvPicPr>
        <p:blipFill>
          <a:blip r:embed="rId2" cstate="print"/>
          <a:stretch>
            <a:fillRect/>
          </a:stretch>
        </p:blipFill>
        <p:spPr>
          <a:xfrm>
            <a:off x="9691937" y="5788938"/>
            <a:ext cx="12457837" cy="2900500"/>
          </a:xfrm>
          <a:prstGeom prst="rect">
            <a:avLst/>
          </a:prstGeom>
        </p:spPr>
      </p:pic>
    </p:spTree>
    <p:extLst>
      <p:ext uri="{BB962C8B-B14F-4D97-AF65-F5344CB8AC3E}">
        <p14:creationId xmlns:p14="http://schemas.microsoft.com/office/powerpoint/2010/main" val="3037047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column w/ callout">
    <p:spTree>
      <p:nvGrpSpPr>
        <p:cNvPr id="1" name=""/>
        <p:cNvGrpSpPr/>
        <p:nvPr/>
      </p:nvGrpSpPr>
      <p:grpSpPr>
        <a:xfrm>
          <a:off x="0" y="0"/>
          <a:ext cx="0" cy="0"/>
          <a:chOff x="0" y="0"/>
          <a:chExt cx="0" cy="0"/>
        </a:xfrm>
      </p:grpSpPr>
      <p:sp>
        <p:nvSpPr>
          <p:cNvPr id="15" name="Text Placeholder 11"/>
          <p:cNvSpPr>
            <a:spLocks noGrp="1"/>
          </p:cNvSpPr>
          <p:nvPr>
            <p:ph type="body" sz="quarter" idx="13" hasCustomPrompt="1"/>
          </p:nvPr>
        </p:nvSpPr>
        <p:spPr>
          <a:xfrm>
            <a:off x="21674940" y="12018198"/>
            <a:ext cx="944562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caption to the chart goes here</a:t>
            </a:r>
          </a:p>
        </p:txBody>
      </p:sp>
      <p:cxnSp>
        <p:nvCxnSpPr>
          <p:cNvPr id="9" name="Straight Connector 8"/>
          <p:cNvCxnSpPr/>
          <p:nvPr userDrawn="1"/>
        </p:nvCxnSpPr>
        <p:spPr>
          <a:xfrm>
            <a:off x="21049228"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16" hasCustomPrompt="1"/>
          </p:nvPr>
        </p:nvSpPr>
        <p:spPr>
          <a:xfrm>
            <a:off x="903215" y="12018198"/>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18"/>
          </p:nvPr>
        </p:nvSpPr>
        <p:spPr>
          <a:xfrm>
            <a:off x="903211" y="3552662"/>
            <a:ext cx="19510467" cy="679804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21674936" y="3551802"/>
            <a:ext cx="9445625" cy="6761414"/>
          </a:xfrm>
        </p:spPr>
        <p:txBody>
          <a:bodyPr>
            <a:noAutofit/>
          </a:bodyPr>
          <a:lstStyle>
            <a:lvl1pPr>
              <a:defRPr sz="1200"/>
            </a:lvl1pPr>
            <a:lvl2pPr>
              <a:defRPr sz="1100"/>
            </a:lvl2pPr>
            <a:lvl3pPr>
              <a:defRPr sz="1001"/>
            </a:lvl3pPr>
            <a:lvl4pPr>
              <a:defRPr sz="1001"/>
            </a:lvl4pPr>
            <a:lvl5pPr>
              <a:defRPr sz="10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749794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Content Placeholder 2"/>
          <p:cNvSpPr>
            <a:spLocks noGrp="1"/>
          </p:cNvSpPr>
          <p:nvPr>
            <p:ph sz="quarter" idx="31"/>
          </p:nvPr>
        </p:nvSpPr>
        <p:spPr>
          <a:xfrm>
            <a:off x="903193" y="3556495"/>
            <a:ext cx="30378495" cy="9388586"/>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4"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0670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column">
    <p:spTree>
      <p:nvGrpSpPr>
        <p:cNvPr id="1" name=""/>
        <p:cNvGrpSpPr/>
        <p:nvPr/>
      </p:nvGrpSpPr>
      <p:grpSpPr>
        <a:xfrm>
          <a:off x="0" y="0"/>
          <a:ext cx="0" cy="0"/>
          <a:chOff x="0" y="0"/>
          <a:chExt cx="0" cy="0"/>
        </a:xfrm>
      </p:grpSpPr>
      <p:sp>
        <p:nvSpPr>
          <p:cNvPr id="20" name="Text Placeholder 11"/>
          <p:cNvSpPr>
            <a:spLocks noGrp="1"/>
          </p:cNvSpPr>
          <p:nvPr>
            <p:ph type="body" sz="quarter" idx="13" hasCustomPrompt="1"/>
          </p:nvPr>
        </p:nvSpPr>
        <p:spPr>
          <a:xfrm>
            <a:off x="883454" y="12258947"/>
            <a:ext cx="19530214"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4" name="Content Placeholder 3"/>
          <p:cNvSpPr>
            <a:spLocks noGrp="1"/>
          </p:cNvSpPr>
          <p:nvPr>
            <p:ph sz="quarter" idx="17"/>
          </p:nvPr>
        </p:nvSpPr>
        <p:spPr>
          <a:xfrm>
            <a:off x="883449" y="3556515"/>
            <a:ext cx="19530217" cy="803034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8" name="Text Placeholder 11"/>
          <p:cNvSpPr>
            <a:spLocks noGrp="1"/>
          </p:cNvSpPr>
          <p:nvPr>
            <p:ph type="body" sz="quarter" idx="32"/>
          </p:nvPr>
        </p:nvSpPr>
        <p:spPr>
          <a:xfrm>
            <a:off x="883446" y="680335"/>
            <a:ext cx="30264892" cy="1091581"/>
          </a:xfrm>
        </p:spPr>
        <p:txBody>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1" name="Text Placeholder 13"/>
          <p:cNvSpPr>
            <a:spLocks noGrp="1"/>
          </p:cNvSpPr>
          <p:nvPr>
            <p:ph type="body" sz="quarter" idx="33"/>
          </p:nvPr>
        </p:nvSpPr>
        <p:spPr>
          <a:xfrm>
            <a:off x="883446" y="2019732"/>
            <a:ext cx="30264892" cy="750463"/>
          </a:xfrm>
        </p:spPr>
        <p:txBody>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75588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column stacked">
    <p:spTree>
      <p:nvGrpSpPr>
        <p:cNvPr id="1" name=""/>
        <p:cNvGrpSpPr/>
        <p:nvPr/>
      </p:nvGrpSpPr>
      <p:grpSpPr>
        <a:xfrm>
          <a:off x="0" y="0"/>
          <a:ext cx="0" cy="0"/>
          <a:chOff x="0" y="0"/>
          <a:chExt cx="0" cy="0"/>
        </a:xfrm>
      </p:grpSpPr>
      <p:sp>
        <p:nvSpPr>
          <p:cNvPr id="11" name="Content Placeholder 5"/>
          <p:cNvSpPr>
            <a:spLocks noGrp="1"/>
          </p:cNvSpPr>
          <p:nvPr>
            <p:ph sz="quarter" idx="34"/>
          </p:nvPr>
        </p:nvSpPr>
        <p:spPr>
          <a:xfrm>
            <a:off x="865887" y="8977383"/>
            <a:ext cx="19510467" cy="4349034"/>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type="body" sz="quarter" idx="16" hasCustomPrompt="1"/>
          </p:nvPr>
        </p:nvSpPr>
        <p:spPr>
          <a:xfrm>
            <a:off x="883471" y="7905569"/>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0" hasCustomPrompt="1"/>
          </p:nvPr>
        </p:nvSpPr>
        <p:spPr>
          <a:xfrm>
            <a:off x="903222" y="13506146"/>
            <a:ext cx="1951046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6" name="Content Placeholder 5"/>
          <p:cNvSpPr>
            <a:spLocks noGrp="1"/>
          </p:cNvSpPr>
          <p:nvPr>
            <p:ph sz="quarter" idx="23"/>
          </p:nvPr>
        </p:nvSpPr>
        <p:spPr>
          <a:xfrm>
            <a:off x="868057" y="3586723"/>
            <a:ext cx="19510467" cy="4051779"/>
          </a:xfrm>
        </p:spPr>
        <p:txBody>
          <a:bodyPr>
            <a:noAutofit/>
          </a:bodyPr>
          <a:lstStyle>
            <a:lvl5pP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4"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27752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14" name="Content Placeholder 2"/>
          <p:cNvSpPr>
            <a:spLocks noGrp="1"/>
          </p:cNvSpPr>
          <p:nvPr>
            <p:ph sz="quarter" idx="24"/>
          </p:nvPr>
        </p:nvSpPr>
        <p:spPr>
          <a:xfrm>
            <a:off x="16677392" y="3556511"/>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8" name="Text Placeholder 11"/>
          <p:cNvSpPr>
            <a:spLocks noGrp="1"/>
          </p:cNvSpPr>
          <p:nvPr>
            <p:ph type="body" sz="quarter" idx="15" hasCustomPrompt="1"/>
          </p:nvPr>
        </p:nvSpPr>
        <p:spPr>
          <a:xfrm>
            <a:off x="883452" y="12018198"/>
            <a:ext cx="14624043"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22"/>
          </p:nvPr>
        </p:nvSpPr>
        <p:spPr>
          <a:xfrm>
            <a:off x="866414" y="3574158"/>
            <a:ext cx="14604296" cy="801269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59228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3"/>
            <a:ext cx="32004000" cy="8596854"/>
          </a:xfrm>
          <a:prstGeom prst="rect">
            <a:avLst/>
          </a:prstGeom>
          <a:solidFill>
            <a:schemeClr val="tx2">
              <a:alpha val="80000"/>
            </a:schemeClr>
          </a:solidFill>
        </p:spPr>
        <p:txBody>
          <a:bodyPr lIns="252000" tIns="0" rIns="0" bIns="252000" anchor="b" anchorCtr="0"/>
          <a:lstStyle>
            <a:lvl1pPr algn="l">
              <a:defRPr sz="2400" baseline="0">
                <a:solidFill>
                  <a:srgbClr val="FFFFFF"/>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9"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0"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21506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umn comparison">
    <p:spTree>
      <p:nvGrpSpPr>
        <p:cNvPr id="1" name=""/>
        <p:cNvGrpSpPr/>
        <p:nvPr/>
      </p:nvGrpSpPr>
      <p:grpSpPr>
        <a:xfrm>
          <a:off x="0" y="0"/>
          <a:ext cx="0" cy="0"/>
          <a:chOff x="0" y="0"/>
          <a:chExt cx="0" cy="0"/>
        </a:xfrm>
      </p:grpSpPr>
      <p:sp>
        <p:nvSpPr>
          <p:cNvPr id="16" name="Content Placeholder 2"/>
          <p:cNvSpPr>
            <a:spLocks noGrp="1"/>
          </p:cNvSpPr>
          <p:nvPr>
            <p:ph sz="quarter" idx="22"/>
          </p:nvPr>
        </p:nvSpPr>
        <p:spPr>
          <a:xfrm>
            <a:off x="16677392" y="3556512"/>
            <a:ext cx="14604296"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3" hasCustomPrompt="1"/>
          </p:nvPr>
        </p:nvSpPr>
        <p:spPr>
          <a:xfrm>
            <a:off x="16768769" y="12018198"/>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2" name="Text Placeholder 11"/>
          <p:cNvSpPr>
            <a:spLocks noGrp="1"/>
          </p:cNvSpPr>
          <p:nvPr>
            <p:ph type="body" sz="quarter" idx="15" hasCustomPrompt="1"/>
          </p:nvPr>
        </p:nvSpPr>
        <p:spPr>
          <a:xfrm>
            <a:off x="883470" y="12018198"/>
            <a:ext cx="14624047"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cxnSp>
        <p:nvCxnSpPr>
          <p:cNvPr id="13" name="Straight Connector 12"/>
          <p:cNvCxnSpPr/>
          <p:nvPr userDrawn="1"/>
        </p:nvCxnSpPr>
        <p:spPr>
          <a:xfrm>
            <a:off x="15924013"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20"/>
          </p:nvPr>
        </p:nvSpPr>
        <p:spPr>
          <a:xfrm>
            <a:off x="846680" y="3556513"/>
            <a:ext cx="14624047" cy="809246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5"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4155325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stacked">
    <p:spTree>
      <p:nvGrpSpPr>
        <p:cNvPr id="1" name=""/>
        <p:cNvGrpSpPr/>
        <p:nvPr/>
      </p:nvGrpSpPr>
      <p:grpSpPr>
        <a:xfrm>
          <a:off x="0" y="0"/>
          <a:ext cx="0" cy="0"/>
          <a:chOff x="0" y="0"/>
          <a:chExt cx="0" cy="0"/>
        </a:xfrm>
      </p:grpSpPr>
      <p:sp>
        <p:nvSpPr>
          <p:cNvPr id="6" name="Text Placeholder 11"/>
          <p:cNvSpPr>
            <a:spLocks noGrp="1"/>
          </p:cNvSpPr>
          <p:nvPr>
            <p:ph type="body" sz="quarter" idx="18" hasCustomPrompt="1"/>
          </p:nvPr>
        </p:nvSpPr>
        <p:spPr>
          <a:xfrm>
            <a:off x="869877" y="8216282"/>
            <a:ext cx="30217359" cy="123111"/>
          </a:xfrm>
          <a:prstGeom prst="rect">
            <a:avLst/>
          </a:prstGeom>
        </p:spPr>
        <p:txBody>
          <a:bodyPr lIns="0" tIns="0" rIns="0" bIns="0" anchor="b" anchorCtr="0">
            <a:spAutoFit/>
          </a:bodyPr>
          <a:lstStyle>
            <a:lvl1pPr marL="15874" indent="0">
              <a:buNone/>
              <a:defRPr sz="800" baseline="0">
                <a:solidFill>
                  <a:srgbClr val="8E8F93"/>
                </a:solidFill>
              </a:defRPr>
            </a:lvl1pPr>
          </a:lstStyle>
          <a:p>
            <a:pPr lvl="0"/>
            <a:r>
              <a:rPr lang="en-US" dirty="0"/>
              <a:t>Optional description / context goes here</a:t>
            </a:r>
          </a:p>
        </p:txBody>
      </p:sp>
      <p:sp>
        <p:nvSpPr>
          <p:cNvPr id="11" name="Text Placeholder 11"/>
          <p:cNvSpPr>
            <a:spLocks noGrp="1"/>
          </p:cNvSpPr>
          <p:nvPr>
            <p:ph type="body" sz="quarter" idx="13" hasCustomPrompt="1"/>
          </p:nvPr>
        </p:nvSpPr>
        <p:spPr>
          <a:xfrm>
            <a:off x="16768769" y="13043306"/>
            <a:ext cx="1435179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5" name="Text Placeholder 11"/>
          <p:cNvSpPr>
            <a:spLocks noGrp="1"/>
          </p:cNvSpPr>
          <p:nvPr>
            <p:ph type="body" sz="quarter" idx="16" hasCustomPrompt="1"/>
          </p:nvPr>
        </p:nvSpPr>
        <p:spPr>
          <a:xfrm>
            <a:off x="886548" y="13043306"/>
            <a:ext cx="1433204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5" name="Content Placeholder 4"/>
          <p:cNvSpPr>
            <a:spLocks noGrp="1"/>
          </p:cNvSpPr>
          <p:nvPr>
            <p:ph sz="quarter" idx="24"/>
          </p:nvPr>
        </p:nvSpPr>
        <p:spPr>
          <a:xfrm>
            <a:off x="863235" y="3541536"/>
            <a:ext cx="30257336" cy="40969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25"/>
          </p:nvPr>
        </p:nvSpPr>
        <p:spPr>
          <a:xfrm>
            <a:off x="869875" y="8593084"/>
            <a:ext cx="1433204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Content Placeholder 13"/>
          <p:cNvSpPr>
            <a:spLocks noGrp="1"/>
          </p:cNvSpPr>
          <p:nvPr>
            <p:ph sz="quarter" idx="26"/>
          </p:nvPr>
        </p:nvSpPr>
        <p:spPr>
          <a:xfrm>
            <a:off x="16768769" y="8593084"/>
            <a:ext cx="14351799" cy="435199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7" name="Text Placeholder 11"/>
          <p:cNvSpPr>
            <a:spLocks noGrp="1"/>
          </p:cNvSpPr>
          <p:nvPr>
            <p:ph type="body" sz="quarter" idx="32"/>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8" name="Text Placeholder 13"/>
          <p:cNvSpPr>
            <a:spLocks noGrp="1"/>
          </p:cNvSpPr>
          <p:nvPr>
            <p:ph type="body" sz="quarter" idx="33"/>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1105443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3411250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column comparison">
    <p:spTree>
      <p:nvGrpSpPr>
        <p:cNvPr id="1" name=""/>
        <p:cNvGrpSpPr/>
        <p:nvPr/>
      </p:nvGrpSpPr>
      <p:grpSpPr>
        <a:xfrm>
          <a:off x="0" y="0"/>
          <a:ext cx="0" cy="0"/>
          <a:chOff x="0" y="0"/>
          <a:chExt cx="0" cy="0"/>
        </a:xfrm>
      </p:grpSpPr>
      <p:sp>
        <p:nvSpPr>
          <p:cNvPr id="9" name="Text Placeholder 11"/>
          <p:cNvSpPr>
            <a:spLocks noGrp="1"/>
          </p:cNvSpPr>
          <p:nvPr>
            <p:ph type="body" sz="quarter" idx="13" hasCustomPrompt="1"/>
          </p:nvPr>
        </p:nvSpPr>
        <p:spPr>
          <a:xfrm>
            <a:off x="883461" y="12018198"/>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6" name="Text Placeholder 11"/>
          <p:cNvSpPr>
            <a:spLocks noGrp="1"/>
          </p:cNvSpPr>
          <p:nvPr>
            <p:ph type="body" sz="quarter" idx="21" hasCustomPrompt="1"/>
          </p:nvPr>
        </p:nvSpPr>
        <p:spPr>
          <a:xfrm>
            <a:off x="21674959" y="12018198"/>
            <a:ext cx="960675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29" name="Text Placeholder 11"/>
          <p:cNvSpPr>
            <a:spLocks noGrp="1"/>
          </p:cNvSpPr>
          <p:nvPr>
            <p:ph type="body" sz="quarter" idx="24" hasCustomPrompt="1"/>
          </p:nvPr>
        </p:nvSpPr>
        <p:spPr>
          <a:xfrm>
            <a:off x="11313943" y="12018198"/>
            <a:ext cx="9512545"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3" name="Content Placeholder 2"/>
          <p:cNvSpPr>
            <a:spLocks noGrp="1"/>
          </p:cNvSpPr>
          <p:nvPr>
            <p:ph sz="quarter" idx="32"/>
          </p:nvPr>
        </p:nvSpPr>
        <p:spPr>
          <a:xfrm>
            <a:off x="883453" y="3525264"/>
            <a:ext cx="9445618" cy="7881666"/>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33"/>
          </p:nvPr>
        </p:nvSpPr>
        <p:spPr>
          <a:xfrm>
            <a:off x="11313943" y="3525248"/>
            <a:ext cx="951254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34"/>
          </p:nvPr>
        </p:nvSpPr>
        <p:spPr>
          <a:xfrm>
            <a:off x="21674959" y="3525248"/>
            <a:ext cx="9606755" cy="789004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13" name="Text Placeholder 11"/>
          <p:cNvSpPr>
            <a:spLocks noGrp="1"/>
          </p:cNvSpPr>
          <p:nvPr>
            <p:ph type="body" sz="quarter" idx="35"/>
          </p:nvPr>
        </p:nvSpPr>
        <p:spPr>
          <a:xfrm>
            <a:off x="883446" y="680335"/>
            <a:ext cx="3039824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5" name="Text Placeholder 13"/>
          <p:cNvSpPr>
            <a:spLocks noGrp="1"/>
          </p:cNvSpPr>
          <p:nvPr>
            <p:ph type="body" sz="quarter" idx="36"/>
          </p:nvPr>
        </p:nvSpPr>
        <p:spPr>
          <a:xfrm>
            <a:off x="883446" y="2019732"/>
            <a:ext cx="3039824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cxnSp>
        <p:nvCxnSpPr>
          <p:cNvPr id="16" name="Straight Connector 15"/>
          <p:cNvCxnSpPr/>
          <p:nvPr userDrawn="1"/>
        </p:nvCxnSpPr>
        <p:spPr>
          <a:xfrm>
            <a:off x="10799821"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1267054" y="3556493"/>
            <a:ext cx="0" cy="8825548"/>
          </a:xfrm>
          <a:prstGeom prst="line">
            <a:avLst/>
          </a:prstGeom>
          <a:ln w="3175" cap="rnd">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250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lumn stacked">
    <p:spTree>
      <p:nvGrpSpPr>
        <p:cNvPr id="1" name=""/>
        <p:cNvGrpSpPr/>
        <p:nvPr/>
      </p:nvGrpSpPr>
      <p:grpSpPr>
        <a:xfrm>
          <a:off x="0" y="0"/>
          <a:ext cx="0" cy="0"/>
          <a:chOff x="0" y="0"/>
          <a:chExt cx="0" cy="0"/>
        </a:xfrm>
      </p:grpSpPr>
      <p:sp>
        <p:nvSpPr>
          <p:cNvPr id="5" name="Content Placeholder 4"/>
          <p:cNvSpPr>
            <a:spLocks noGrp="1"/>
          </p:cNvSpPr>
          <p:nvPr>
            <p:ph sz="quarter" idx="32"/>
          </p:nvPr>
        </p:nvSpPr>
        <p:spPr>
          <a:xfrm>
            <a:off x="883464" y="3556500"/>
            <a:ext cx="30237113" cy="4081989"/>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11"/>
          <p:cNvSpPr>
            <a:spLocks noGrp="1"/>
          </p:cNvSpPr>
          <p:nvPr>
            <p:ph sz="quarter" idx="33"/>
          </p:nvPr>
        </p:nvSpPr>
        <p:spPr>
          <a:xfrm>
            <a:off x="883465" y="8488472"/>
            <a:ext cx="9392184"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14"/>
          <p:cNvSpPr>
            <a:spLocks noGrp="1"/>
          </p:cNvSpPr>
          <p:nvPr>
            <p:ph sz="quarter" idx="34"/>
          </p:nvPr>
        </p:nvSpPr>
        <p:spPr>
          <a:xfrm>
            <a:off x="11313956"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18"/>
          <p:cNvSpPr>
            <a:spLocks noGrp="1"/>
          </p:cNvSpPr>
          <p:nvPr>
            <p:ph sz="quarter" idx="35"/>
          </p:nvPr>
        </p:nvSpPr>
        <p:spPr>
          <a:xfrm>
            <a:off x="21674952" y="8488472"/>
            <a:ext cx="9376126" cy="427535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type="body" sz="quarter" idx="18" hasCustomPrompt="1"/>
          </p:nvPr>
        </p:nvSpPr>
        <p:spPr>
          <a:xfrm>
            <a:off x="903211" y="7775355"/>
            <a:ext cx="30217359"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4" name="Text Placeholder 11"/>
          <p:cNvSpPr>
            <a:spLocks noGrp="1"/>
          </p:cNvSpPr>
          <p:nvPr>
            <p:ph type="body" sz="quarter" idx="13" hasCustomPrompt="1"/>
          </p:nvPr>
        </p:nvSpPr>
        <p:spPr>
          <a:xfrm>
            <a:off x="883468" y="12934305"/>
            <a:ext cx="9392184"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6" name="Text Placeholder 11"/>
          <p:cNvSpPr>
            <a:spLocks noGrp="1"/>
          </p:cNvSpPr>
          <p:nvPr>
            <p:ph type="body" sz="quarter" idx="21" hasCustomPrompt="1"/>
          </p:nvPr>
        </p:nvSpPr>
        <p:spPr>
          <a:xfrm>
            <a:off x="21674952"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8" name="Text Placeholder 11"/>
          <p:cNvSpPr>
            <a:spLocks noGrp="1"/>
          </p:cNvSpPr>
          <p:nvPr>
            <p:ph type="body" sz="quarter" idx="24" hasCustomPrompt="1"/>
          </p:nvPr>
        </p:nvSpPr>
        <p:spPr>
          <a:xfrm>
            <a:off x="11313956" y="12934305"/>
            <a:ext cx="9376126" cy="363861"/>
          </a:xfrm>
          <a:prstGeom prst="rect">
            <a:avLst/>
          </a:prstGeom>
        </p:spPr>
        <p:txBody>
          <a:bodyPr lIns="0" tIns="0" rIns="0" bIns="0" anchor="b" anchorCtr="0">
            <a:noAutofit/>
          </a:bodyPr>
          <a:lstStyle>
            <a:lvl1pPr marL="15874" indent="0">
              <a:buNone/>
              <a:defRPr sz="800" baseline="0">
                <a:solidFill>
                  <a:srgbClr val="8E8F93"/>
                </a:solidFill>
              </a:defRPr>
            </a:lvl1pPr>
          </a:lstStyle>
          <a:p>
            <a:pPr lvl="0"/>
            <a:r>
              <a:rPr lang="en-US" dirty="0"/>
              <a:t>Optional description / context goes here</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1" name="Text Placeholder 11"/>
          <p:cNvSpPr>
            <a:spLocks noGrp="1"/>
          </p:cNvSpPr>
          <p:nvPr>
            <p:ph type="body" sz="quarter" idx="36"/>
          </p:nvPr>
        </p:nvSpPr>
        <p:spPr>
          <a:xfrm>
            <a:off x="883446" y="680335"/>
            <a:ext cx="30264892" cy="1091581"/>
          </a:xfrm>
        </p:spPr>
        <p:txBody>
          <a:bodyPr>
            <a:noAutofit/>
          </a:bodyPr>
          <a:lstStyle>
            <a:lvl1pPr>
              <a:buFontTx/>
              <a:buNone/>
              <a:defRPr sz="2400">
                <a:solidFill>
                  <a:schemeClr val="tx2"/>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2" name="Text Placeholder 13"/>
          <p:cNvSpPr>
            <a:spLocks noGrp="1"/>
          </p:cNvSpPr>
          <p:nvPr>
            <p:ph type="body" sz="quarter" idx="37"/>
          </p:nvPr>
        </p:nvSpPr>
        <p:spPr>
          <a:xfrm>
            <a:off x="883446" y="2019732"/>
            <a:ext cx="30264892" cy="750463"/>
          </a:xfrm>
        </p:spPr>
        <p:txBody>
          <a:bodyPr>
            <a:noAutofit/>
          </a:bodyPr>
          <a:lstStyle>
            <a:lvl1pPr marL="358755" indent="-342881">
              <a:buFontTx/>
              <a:buNone/>
              <a:defRPr sz="1600" baseline="0">
                <a:solidFill>
                  <a:schemeClr val="accent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1" name="Rectangle 20"/>
          <p:cNvSpPr/>
          <p:nvPr userDrawn="1"/>
        </p:nvSpPr>
        <p:spPr>
          <a:xfrm>
            <a:off x="0" y="19"/>
            <a:ext cx="32004000" cy="37717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5" name="Content Placeholder 4"/>
          <p:cNvSpPr>
            <a:spLocks noGrp="1"/>
          </p:cNvSpPr>
          <p:nvPr>
            <p:ph sz="quarter" idx="32"/>
          </p:nvPr>
        </p:nvSpPr>
        <p:spPr>
          <a:xfrm>
            <a:off x="883464" y="5130480"/>
            <a:ext cx="30237113" cy="781461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
        <p:nvSpPr>
          <p:cNvPr id="22" name="Rectangle 21"/>
          <p:cNvSpPr/>
          <p:nvPr userDrawn="1"/>
        </p:nvSpPr>
        <p:spPr>
          <a:xfrm>
            <a:off x="0" y="3266842"/>
            <a:ext cx="32004000" cy="1098843"/>
          </a:xfrm>
          <a:prstGeom prst="rect">
            <a:avLst/>
          </a:prstGeom>
          <a:solidFill>
            <a:schemeClr val="bg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3528" dirty="0"/>
          </a:p>
        </p:txBody>
      </p:sp>
      <p:sp>
        <p:nvSpPr>
          <p:cNvPr id="15" name="Text Placeholder 11"/>
          <p:cNvSpPr>
            <a:spLocks noGrp="1"/>
          </p:cNvSpPr>
          <p:nvPr>
            <p:ph type="body" sz="quarter" idx="33"/>
          </p:nvPr>
        </p:nvSpPr>
        <p:spPr>
          <a:xfrm>
            <a:off x="883446" y="680335"/>
            <a:ext cx="30264892" cy="1091581"/>
          </a:xfrm>
        </p:spPr>
        <p:txBody>
          <a:bodyPr>
            <a:noAutofit/>
          </a:bodyPr>
          <a:lstStyle>
            <a:lvl1pPr>
              <a:buFontTx/>
              <a:buNone/>
              <a:defRPr sz="240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16" name="Text Placeholder 13"/>
          <p:cNvSpPr>
            <a:spLocks noGrp="1"/>
          </p:cNvSpPr>
          <p:nvPr>
            <p:ph type="body" sz="quarter" idx="34"/>
          </p:nvPr>
        </p:nvSpPr>
        <p:spPr>
          <a:xfrm>
            <a:off x="883446" y="2019732"/>
            <a:ext cx="30264892" cy="750463"/>
          </a:xfrm>
        </p:spPr>
        <p:txBody>
          <a:bodyPr>
            <a:noAutofit/>
          </a:bodyPr>
          <a:lstStyle>
            <a:lvl1pPr marL="358755" indent="-342881">
              <a:buFontTx/>
              <a:buNone/>
              <a:defRPr sz="1600">
                <a:solidFill>
                  <a:schemeClr val="bg1"/>
                </a:solidFill>
              </a:defRPr>
            </a:lvl1pPr>
            <a:lvl2pPr marL="407964" indent="-228587">
              <a:buFontTx/>
              <a:buNone/>
              <a:defRPr/>
            </a:lvl2pPr>
            <a:lvl3pPr marL="587343" indent="-228587">
              <a:buFontTx/>
              <a:buNone/>
              <a:defRPr/>
            </a:lvl3pPr>
            <a:lvl4pPr marL="768310" indent="-228587">
              <a:buFontTx/>
              <a:buNone/>
              <a:defRPr/>
            </a:lvl4pPr>
            <a:lvl5pPr marL="939752" indent="-228587">
              <a:buFontTx/>
              <a:buNone/>
              <a:defRPr/>
            </a:lvl5pPr>
          </a:lstStyle>
          <a:p>
            <a:pPr lvl="0"/>
            <a:r>
              <a:rPr lang="en-US" dirty="0"/>
              <a:t>Click to edit Master text styles</a:t>
            </a:r>
          </a:p>
        </p:txBody>
      </p:sp>
    </p:spTree>
    <p:extLst>
      <p:ext uri="{BB962C8B-B14F-4D97-AF65-F5344CB8AC3E}">
        <p14:creationId xmlns:p14="http://schemas.microsoft.com/office/powerpoint/2010/main" val="690617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20"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spTree>
    <p:extLst>
      <p:ext uri="{BB962C8B-B14F-4D97-AF65-F5344CB8AC3E}">
        <p14:creationId xmlns:p14="http://schemas.microsoft.com/office/powerpoint/2010/main" val="69061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Image Option1">
    <p:spTree>
      <p:nvGrpSpPr>
        <p:cNvPr id="1" name=""/>
        <p:cNvGrpSpPr/>
        <p:nvPr/>
      </p:nvGrpSpPr>
      <p:grpSpPr>
        <a:xfrm>
          <a:off x="0" y="0"/>
          <a:ext cx="0" cy="0"/>
          <a:chOff x="0" y="0"/>
          <a:chExt cx="0" cy="0"/>
        </a:xfrm>
      </p:grpSpPr>
      <p:sp>
        <p:nvSpPr>
          <p:cNvPr id="11"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5" name="Title 1"/>
          <p:cNvSpPr>
            <a:spLocks noGrp="1"/>
          </p:cNvSpPr>
          <p:nvPr>
            <p:ph type="title" hasCustomPrompt="1"/>
          </p:nvPr>
        </p:nvSpPr>
        <p:spPr>
          <a:xfrm>
            <a:off x="0" y="6032498"/>
            <a:ext cx="32004000" cy="2564359"/>
          </a:xfrm>
          <a:prstGeom prst="rect">
            <a:avLst/>
          </a:prstGeom>
          <a:solidFill>
            <a:schemeClr val="tx2">
              <a:alpha val="80000"/>
            </a:schemeClr>
          </a:solidFill>
        </p:spPr>
        <p:txBody>
          <a:bodyPr lIns="252000" tIns="0" rIns="0" bIns="0" anchor="ctr" anchorCtr="0"/>
          <a:lstStyle>
            <a:lvl1pPr algn="l">
              <a:defRPr sz="2400" baseline="0">
                <a:solidFill>
                  <a:srgbClr val="FFFFFF"/>
                </a:solidFill>
              </a:defRPr>
            </a:lvl1pPr>
          </a:lstStyle>
          <a:p>
            <a:r>
              <a:rPr lang="en-US" dirty="0"/>
              <a:t>Click To Edit Section Title</a:t>
            </a:r>
          </a:p>
        </p:txBody>
      </p:sp>
      <p:sp>
        <p:nvSpPr>
          <p:cNvPr id="6" name="Text Placeholder 9"/>
          <p:cNvSpPr>
            <a:spLocks noGrp="1"/>
          </p:cNvSpPr>
          <p:nvPr>
            <p:ph type="body" sz="quarter" idx="11" hasCustomPrompt="1"/>
          </p:nvPr>
        </p:nvSpPr>
        <p:spPr>
          <a:xfrm>
            <a:off x="0" y="8572268"/>
            <a:ext cx="32004000" cy="1102609"/>
          </a:xfrm>
          <a:prstGeom prst="rect">
            <a:avLst/>
          </a:prstGeom>
          <a:solidFill>
            <a:schemeClr val="tx2"/>
          </a:solidFill>
        </p:spPr>
        <p:txBody>
          <a:bodyPr lIns="252000" tIns="0" rIns="0" bIns="0" anchor="ctr" anchorCtr="0"/>
          <a:lstStyle>
            <a:lvl1pPr marL="0" indent="0">
              <a:buNone/>
              <a:defRPr sz="1200" baseline="0">
                <a:solidFill>
                  <a:schemeClr val="bg1"/>
                </a:solidFill>
              </a:defRPr>
            </a:lvl1pPr>
          </a:lstStyle>
          <a:p>
            <a:pPr lvl="0"/>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2"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69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Section Title">
    <p:spTree>
      <p:nvGrpSpPr>
        <p:cNvPr id="1" name=""/>
        <p:cNvGrpSpPr/>
        <p:nvPr/>
      </p:nvGrpSpPr>
      <p:grpSpPr>
        <a:xfrm>
          <a:off x="0" y="0"/>
          <a:ext cx="0" cy="0"/>
          <a:chOff x="0" y="0"/>
          <a:chExt cx="0" cy="0"/>
        </a:xfrm>
      </p:grpSpPr>
      <p:sp>
        <p:nvSpPr>
          <p:cNvPr id="14" name="Picture Placeholder 5"/>
          <p:cNvSpPr>
            <a:spLocks noGrp="1"/>
          </p:cNvSpPr>
          <p:nvPr>
            <p:ph type="pic" sz="quarter" idx="10" hasCustomPrompt="1"/>
          </p:nvPr>
        </p:nvSpPr>
        <p:spPr>
          <a:xfrm>
            <a:off x="0" y="3"/>
            <a:ext cx="32004000" cy="5855867"/>
          </a:xfrm>
          <a:prstGeom prst="rect">
            <a:avLst/>
          </a:prstGeom>
          <a:solidFill>
            <a:srgbClr val="8E8F93">
              <a:alpha val="20000"/>
            </a:srgbClr>
          </a:solidFill>
        </p:spPr>
        <p:txBody>
          <a:bodyPr/>
          <a:lstStyle>
            <a:lvl1pPr marL="0" indent="0">
              <a:buNone/>
              <a:defRPr sz="1049">
                <a:solidFill>
                  <a:schemeClr val="accent2">
                    <a:lumMod val="60000"/>
                    <a:lumOff val="40000"/>
                  </a:schemeClr>
                </a:solidFill>
              </a:defRPr>
            </a:lvl1pPr>
          </a:lstStyle>
          <a:p>
            <a:r>
              <a:rPr lang="en-US" dirty="0"/>
              <a:t>Drag Your Image Here</a:t>
            </a:r>
          </a:p>
        </p:txBody>
      </p:sp>
      <p:sp>
        <p:nvSpPr>
          <p:cNvPr id="3" name="Title 1"/>
          <p:cNvSpPr>
            <a:spLocks noGrp="1"/>
          </p:cNvSpPr>
          <p:nvPr>
            <p:ph type="title" hasCustomPrompt="1"/>
          </p:nvPr>
        </p:nvSpPr>
        <p:spPr>
          <a:xfrm>
            <a:off x="0" y="5855882"/>
            <a:ext cx="32004000" cy="9346030"/>
          </a:xfrm>
          <a:prstGeom prst="rect">
            <a:avLst/>
          </a:prstGeom>
          <a:solidFill>
            <a:schemeClr val="tx2"/>
          </a:solidFill>
        </p:spPr>
        <p:txBody>
          <a:bodyPr lIns="252000" tIns="252000" rIns="252000" bIns="252000" anchor="t" anchorCtr="0"/>
          <a:lstStyle>
            <a:lvl1pPr algn="l">
              <a:defRPr sz="2400" baseline="0">
                <a:solidFill>
                  <a:srgbClr val="FFFFFF"/>
                </a:solidFill>
              </a:defRPr>
            </a:lvl1pPr>
          </a:lstStyle>
          <a:p>
            <a:r>
              <a:rPr lang="en-US" dirty="0"/>
              <a:t>Click To Edit Section Title</a:t>
            </a:r>
          </a:p>
        </p:txBody>
      </p:sp>
      <p:sp>
        <p:nvSpPr>
          <p:cNvPr id="4" name="Text Placeholder 9"/>
          <p:cNvSpPr>
            <a:spLocks noGrp="1"/>
          </p:cNvSpPr>
          <p:nvPr>
            <p:ph type="body" sz="quarter" idx="11" hasCustomPrompt="1"/>
          </p:nvPr>
        </p:nvSpPr>
        <p:spPr>
          <a:xfrm>
            <a:off x="0" y="4753273"/>
            <a:ext cx="32004000" cy="1102609"/>
          </a:xfrm>
          <a:prstGeom prst="rect">
            <a:avLst/>
          </a:prstGeom>
          <a:solidFill>
            <a:schemeClr val="tx2">
              <a:alpha val="80000"/>
            </a:schemeClr>
          </a:solidFill>
        </p:spPr>
        <p:txBody>
          <a:bodyPr lIns="252000" tIns="0" rIns="252000" bIns="0" anchor="ctr" anchorCtr="0"/>
          <a:lstStyle>
            <a:lvl1pPr marL="0" indent="0">
              <a:buNone/>
              <a:defRPr sz="1200" baseline="0">
                <a:solidFill>
                  <a:schemeClr val="bg1"/>
                </a:solidFill>
              </a:defRPr>
            </a:lvl1pPr>
          </a:lstStyle>
          <a:p>
            <a:pPr lvl="0"/>
            <a:r>
              <a:rPr lang="en-US" dirty="0"/>
              <a:t>Click To Edit Optional Subtitle</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White_RGB.png"/>
          <p:cNvPicPr>
            <a:picLocks noChangeAspect="1"/>
          </p:cNvPicPr>
          <p:nvPr userDrawn="1"/>
        </p:nvPicPr>
        <p:blipFill>
          <a:blip r:embed="rId2" cstate="print"/>
          <a:stretch>
            <a:fillRect/>
          </a:stretch>
        </p:blipFill>
        <p:spPr>
          <a:xfrm>
            <a:off x="24762708" y="13325200"/>
            <a:ext cx="7065475" cy="1645021"/>
          </a:xfrm>
          <a:prstGeom prst="rect">
            <a:avLst/>
          </a:prstGeom>
        </p:spPr>
      </p:pic>
    </p:spTree>
    <p:extLst>
      <p:ext uri="{BB962C8B-B14F-4D97-AF65-F5344CB8AC3E}">
        <p14:creationId xmlns:p14="http://schemas.microsoft.com/office/powerpoint/2010/main" val="294583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w/ Green_Image  ">
    <p:spTree>
      <p:nvGrpSpPr>
        <p:cNvPr id="1" name=""/>
        <p:cNvGrpSpPr/>
        <p:nvPr/>
      </p:nvGrpSpPr>
      <p:grpSpPr>
        <a:xfrm>
          <a:off x="0" y="0"/>
          <a:ext cx="0" cy="0"/>
          <a:chOff x="0" y="0"/>
          <a:chExt cx="0" cy="0"/>
        </a:xfrm>
      </p:grpSpPr>
      <p:sp>
        <p:nvSpPr>
          <p:cNvPr id="14" name="Content Placeholder 12"/>
          <p:cNvSpPr>
            <a:spLocks noGrp="1"/>
          </p:cNvSpPr>
          <p:nvPr>
            <p:ph sz="quarter" idx="12" hasCustomPrompt="1"/>
          </p:nvPr>
        </p:nvSpPr>
        <p:spPr>
          <a:xfrm>
            <a:off x="15979797" y="-4"/>
            <a:ext cx="16024229"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2">
                    <a:lumMod val="60000"/>
                    <a:lumOff val="40000"/>
                  </a:schemeClr>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198943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a:xfrm rot="5400000">
            <a:off x="312507" y="-465372"/>
            <a:ext cx="15201894" cy="161326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16" name="Content Placeholder 12"/>
          <p:cNvSpPr>
            <a:spLocks noGrp="1"/>
          </p:cNvSpPr>
          <p:nvPr>
            <p:ph sz="quarter" idx="11" hasCustomPrompt="1"/>
          </p:nvPr>
        </p:nvSpPr>
        <p:spPr>
          <a:xfrm>
            <a:off x="-111645" y="-6"/>
            <a:ext cx="17085219" cy="15201906"/>
          </a:xfrm>
          <a:prstGeom prst="rect">
            <a:avLst/>
          </a:prstGeom>
          <a:solidFill>
            <a:schemeClr val="tx2">
              <a:alpha val="80000"/>
            </a:schemeClr>
          </a:solidFill>
        </p:spPr>
        <p:txBody>
          <a:bodyPr vert="horz" lIns="252000" tIns="252000" rIns="252000" bIns="252000"/>
          <a:lstStyle>
            <a:lvl1pPr marL="0" indent="0">
              <a:buNone/>
              <a:defRPr sz="2400" baseline="0">
                <a:solidFill>
                  <a:schemeClr val="bg1"/>
                </a:solidFill>
              </a:defRPr>
            </a:lvl1pPr>
            <a:lvl2pPr marL="442906" indent="-265109">
              <a:buFont typeface="Arial"/>
              <a:buChar char="•"/>
              <a:defRPr sz="2000">
                <a:solidFill>
                  <a:schemeClr val="bg1"/>
                </a:solidFill>
              </a:defRPr>
            </a:lvl2pPr>
            <a:lvl3pPr marL="708012" indent="-228596">
              <a:buFont typeface="Lucida Grande"/>
              <a:buChar char="–"/>
              <a:defRPr sz="1800">
                <a:solidFill>
                  <a:schemeClr val="bg1"/>
                </a:solidFill>
              </a:defRPr>
            </a:lvl3pPr>
            <a:lvl4pPr marL="976296" indent="-228596">
              <a:buFont typeface="Lucida Grande"/>
              <a:buChar char="–"/>
              <a:defRPr sz="1600">
                <a:solidFill>
                  <a:schemeClr val="bg1"/>
                </a:solidFill>
              </a:defRPr>
            </a:lvl4pPr>
            <a:lvl5pPr marL="1258867" indent="-231771" defTabSz="314320">
              <a:buFont typeface="Lucida Grande"/>
              <a:buChar char="–"/>
              <a:defRPr sz="1600">
                <a:solidFill>
                  <a:schemeClr val="bg1"/>
                </a:solidFill>
              </a:defRPr>
            </a:lvl5pPr>
          </a:lstStyle>
          <a:p>
            <a:pPr lvl="0"/>
            <a:r>
              <a:rPr lang="en-US" dirty="0"/>
              <a:t>Agenda (edit text)</a:t>
            </a:r>
          </a:p>
        </p:txBody>
      </p:sp>
      <p:sp>
        <p:nvSpPr>
          <p:cNvPr id="6"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8"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9" name="Picture 8"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10" name="Rechteck 7"/>
          <p:cNvSpPr/>
          <p:nvPr userDrawn="1"/>
        </p:nvSpPr>
        <p:spPr>
          <a:xfrm>
            <a:off x="17612207" y="810658"/>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chemeClr val="accent1"/>
              </a:solidFill>
              <a:latin typeface="+mn-lt"/>
              <a:ea typeface="Arial Unicode MS" pitchFamily="34" charset="-128"/>
              <a:cs typeface="Arial" pitchFamily="34" charset="0"/>
            </a:endParaRPr>
          </a:p>
        </p:txBody>
      </p:sp>
      <p:sp>
        <p:nvSpPr>
          <p:cNvPr id="11" name="Rechteck 8"/>
          <p:cNvSpPr/>
          <p:nvPr userDrawn="1"/>
        </p:nvSpPr>
        <p:spPr>
          <a:xfrm>
            <a:off x="19656938" y="810674"/>
            <a:ext cx="112014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endParaRPr lang="en-US" sz="1300" b="1" dirty="0">
              <a:solidFill>
                <a:schemeClr val="accent1"/>
              </a:solidFill>
              <a:latin typeface="+mn-lt"/>
              <a:cs typeface="Arial" pitchFamily="34" charset="0"/>
            </a:endParaRPr>
          </a:p>
        </p:txBody>
      </p:sp>
      <p:sp>
        <p:nvSpPr>
          <p:cNvPr id="12" name="Rechteck 10"/>
          <p:cNvSpPr/>
          <p:nvPr userDrawn="1"/>
        </p:nvSpPr>
        <p:spPr>
          <a:xfrm>
            <a:off x="17600769" y="232260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13" name="Rechteck 11"/>
          <p:cNvSpPr/>
          <p:nvPr userDrawn="1"/>
        </p:nvSpPr>
        <p:spPr>
          <a:xfrm>
            <a:off x="19684602" y="232553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31" name="Rechteck 10"/>
          <p:cNvSpPr/>
          <p:nvPr userDrawn="1"/>
        </p:nvSpPr>
        <p:spPr>
          <a:xfrm>
            <a:off x="17600769" y="384279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32" name="Rechteck 11"/>
          <p:cNvSpPr/>
          <p:nvPr userDrawn="1"/>
        </p:nvSpPr>
        <p:spPr>
          <a:xfrm>
            <a:off x="19684602" y="384572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5" name="Rechteck 10"/>
          <p:cNvSpPr/>
          <p:nvPr userDrawn="1"/>
        </p:nvSpPr>
        <p:spPr>
          <a:xfrm>
            <a:off x="17600769" y="536298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6" name="Rechteck 11"/>
          <p:cNvSpPr/>
          <p:nvPr userDrawn="1"/>
        </p:nvSpPr>
        <p:spPr>
          <a:xfrm>
            <a:off x="19684602" y="536591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7" name="Rechteck 10"/>
          <p:cNvSpPr/>
          <p:nvPr userDrawn="1"/>
        </p:nvSpPr>
        <p:spPr>
          <a:xfrm>
            <a:off x="17600769" y="6883179"/>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48" name="Rechteck 11"/>
          <p:cNvSpPr/>
          <p:nvPr userDrawn="1"/>
        </p:nvSpPr>
        <p:spPr>
          <a:xfrm>
            <a:off x="19684602" y="6886108"/>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49" name="Rechteck 10"/>
          <p:cNvSpPr/>
          <p:nvPr userDrawn="1"/>
        </p:nvSpPr>
        <p:spPr>
          <a:xfrm>
            <a:off x="17600769" y="8459671"/>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0" name="Rechteck 11"/>
          <p:cNvSpPr/>
          <p:nvPr userDrawn="1"/>
        </p:nvSpPr>
        <p:spPr>
          <a:xfrm>
            <a:off x="19684602" y="8462601"/>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1" name="Rechteck 10"/>
          <p:cNvSpPr/>
          <p:nvPr userDrawn="1"/>
        </p:nvSpPr>
        <p:spPr>
          <a:xfrm>
            <a:off x="17600769" y="1003616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2" name="Rechteck 11"/>
          <p:cNvSpPr/>
          <p:nvPr userDrawn="1"/>
        </p:nvSpPr>
        <p:spPr>
          <a:xfrm>
            <a:off x="19684602" y="10039093"/>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55" name="Rechteck 10"/>
          <p:cNvSpPr/>
          <p:nvPr userDrawn="1"/>
        </p:nvSpPr>
        <p:spPr>
          <a:xfrm>
            <a:off x="17600769" y="11584506"/>
            <a:ext cx="1600200" cy="135128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normAutofit/>
          </a:bodyPr>
          <a:lstStyle/>
          <a:p>
            <a:pPr algn="ctr"/>
            <a:endParaRPr lang="en-US" sz="1300" b="1" dirty="0">
              <a:solidFill>
                <a:srgbClr val="626469"/>
              </a:solidFill>
              <a:latin typeface="+mn-lt"/>
              <a:ea typeface="Arial Unicode MS" pitchFamily="34" charset="-128"/>
              <a:cs typeface="Arial" pitchFamily="34" charset="0"/>
            </a:endParaRPr>
          </a:p>
        </p:txBody>
      </p:sp>
      <p:sp>
        <p:nvSpPr>
          <p:cNvPr id="56" name="Rechteck 11"/>
          <p:cNvSpPr/>
          <p:nvPr userDrawn="1"/>
        </p:nvSpPr>
        <p:spPr>
          <a:xfrm>
            <a:off x="19684602" y="11587436"/>
            <a:ext cx="11201400" cy="1351280"/>
          </a:xfrm>
          <a:prstGeom prst="rect">
            <a:avLst/>
          </a:prstGeom>
          <a:solidFill>
            <a:srgbClr val="F7F7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199" tIns="46101" rIns="92199" bIns="46101" rtlCol="0" anchor="ctr"/>
          <a:lstStyle/>
          <a:p>
            <a:pPr>
              <a:tabLst>
                <a:tab pos="358504" algn="l"/>
              </a:tabLst>
            </a:pPr>
            <a:endParaRPr lang="en-US" sz="1300" b="1" dirty="0">
              <a:solidFill>
                <a:schemeClr val="accent1"/>
              </a:solidFill>
              <a:latin typeface="+mn-lt"/>
              <a:cs typeface="Arial" pitchFamily="34" charset="0"/>
            </a:endParaRPr>
          </a:p>
        </p:txBody>
      </p:sp>
      <p:sp>
        <p:nvSpPr>
          <p:cNvPr id="24" name="Text Placeholder 4"/>
          <p:cNvSpPr>
            <a:spLocks noGrp="1"/>
          </p:cNvSpPr>
          <p:nvPr userDrawn="1">
            <p:ph type="body" sz="quarter" idx="13" hasCustomPrompt="1"/>
          </p:nvPr>
        </p:nvSpPr>
        <p:spPr>
          <a:xfrm>
            <a:off x="17514350" y="1129445"/>
            <a:ext cx="1783586" cy="622560"/>
          </a:xfrm>
          <a:prstGeom prst="rect">
            <a:avLst/>
          </a:prstGeom>
        </p:spPr>
        <p:txBody>
          <a:bodyPr anchor="ctr"/>
          <a:lstStyle>
            <a:lvl1pPr algn="ctr">
              <a:buNone/>
              <a:defRPr sz="1300" b="1">
                <a:solidFill>
                  <a:schemeClr val="accent1"/>
                </a:solidFill>
              </a:defRPr>
            </a:lvl1pPr>
          </a:lstStyle>
          <a:p>
            <a:r>
              <a:rPr lang="en-US" dirty="0"/>
              <a:t>1</a:t>
            </a:r>
          </a:p>
        </p:txBody>
      </p:sp>
      <p:sp>
        <p:nvSpPr>
          <p:cNvPr id="23" name="Text Placeholder 4"/>
          <p:cNvSpPr>
            <a:spLocks noGrp="1"/>
          </p:cNvSpPr>
          <p:nvPr userDrawn="1">
            <p:ph type="body" sz="quarter" idx="12" hasCustomPrompt="1"/>
          </p:nvPr>
        </p:nvSpPr>
        <p:spPr>
          <a:xfrm>
            <a:off x="19703715" y="116976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6" name="Text Placeholder 4"/>
          <p:cNvSpPr>
            <a:spLocks noGrp="1"/>
          </p:cNvSpPr>
          <p:nvPr userDrawn="1">
            <p:ph type="body" sz="quarter" idx="15" hasCustomPrompt="1"/>
          </p:nvPr>
        </p:nvSpPr>
        <p:spPr>
          <a:xfrm>
            <a:off x="17522302" y="2588308"/>
            <a:ext cx="1783586" cy="622560"/>
          </a:xfrm>
          <a:prstGeom prst="rect">
            <a:avLst/>
          </a:prstGeom>
        </p:spPr>
        <p:txBody>
          <a:bodyPr anchor="ctr"/>
          <a:lstStyle>
            <a:lvl1pPr algn="ctr">
              <a:buNone/>
              <a:defRPr sz="1300" b="1">
                <a:solidFill>
                  <a:schemeClr val="accent1"/>
                </a:solidFill>
              </a:defRPr>
            </a:lvl1pPr>
          </a:lstStyle>
          <a:p>
            <a:r>
              <a:rPr lang="en-US" dirty="0"/>
              <a:t>2</a:t>
            </a:r>
          </a:p>
        </p:txBody>
      </p:sp>
      <p:sp>
        <p:nvSpPr>
          <p:cNvPr id="25" name="Text Placeholder 4"/>
          <p:cNvSpPr>
            <a:spLocks noGrp="1"/>
          </p:cNvSpPr>
          <p:nvPr userDrawn="1">
            <p:ph type="body" sz="quarter" idx="14" hasCustomPrompt="1"/>
          </p:nvPr>
        </p:nvSpPr>
        <p:spPr>
          <a:xfrm>
            <a:off x="19711667" y="2628631"/>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7" name="Text Placeholder 4"/>
          <p:cNvSpPr>
            <a:spLocks noGrp="1"/>
          </p:cNvSpPr>
          <p:nvPr userDrawn="1">
            <p:ph type="body" sz="quarter" idx="16" hasCustomPrompt="1"/>
          </p:nvPr>
        </p:nvSpPr>
        <p:spPr>
          <a:xfrm>
            <a:off x="17482486" y="4168182"/>
            <a:ext cx="1783586" cy="622560"/>
          </a:xfrm>
          <a:prstGeom prst="rect">
            <a:avLst/>
          </a:prstGeom>
        </p:spPr>
        <p:txBody>
          <a:bodyPr anchor="ctr"/>
          <a:lstStyle>
            <a:lvl1pPr algn="ctr">
              <a:buNone/>
              <a:defRPr sz="1300" b="1">
                <a:solidFill>
                  <a:schemeClr val="accent1"/>
                </a:solidFill>
              </a:defRPr>
            </a:lvl1pPr>
          </a:lstStyle>
          <a:p>
            <a:r>
              <a:rPr lang="en-US" dirty="0"/>
              <a:t>3</a:t>
            </a:r>
          </a:p>
        </p:txBody>
      </p:sp>
      <p:sp>
        <p:nvSpPr>
          <p:cNvPr id="28" name="Text Placeholder 4"/>
          <p:cNvSpPr>
            <a:spLocks noGrp="1"/>
          </p:cNvSpPr>
          <p:nvPr userDrawn="1">
            <p:ph type="body" sz="quarter" idx="17" hasCustomPrompt="1"/>
          </p:nvPr>
        </p:nvSpPr>
        <p:spPr>
          <a:xfrm>
            <a:off x="19671851" y="4208512"/>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29" name="Text Placeholder 4"/>
          <p:cNvSpPr>
            <a:spLocks noGrp="1"/>
          </p:cNvSpPr>
          <p:nvPr userDrawn="1">
            <p:ph type="body" sz="quarter" idx="18" hasCustomPrompt="1"/>
          </p:nvPr>
        </p:nvSpPr>
        <p:spPr>
          <a:xfrm>
            <a:off x="17474534" y="5694287"/>
            <a:ext cx="1783586" cy="622560"/>
          </a:xfrm>
          <a:prstGeom prst="rect">
            <a:avLst/>
          </a:prstGeom>
        </p:spPr>
        <p:txBody>
          <a:bodyPr anchor="ctr"/>
          <a:lstStyle>
            <a:lvl1pPr algn="ctr">
              <a:buNone/>
              <a:defRPr sz="1300" b="1">
                <a:solidFill>
                  <a:schemeClr val="accent1"/>
                </a:solidFill>
              </a:defRPr>
            </a:lvl1pPr>
          </a:lstStyle>
          <a:p>
            <a:r>
              <a:rPr lang="en-US" dirty="0"/>
              <a:t>4</a:t>
            </a:r>
          </a:p>
        </p:txBody>
      </p:sp>
      <p:sp>
        <p:nvSpPr>
          <p:cNvPr id="30" name="Text Placeholder 4"/>
          <p:cNvSpPr>
            <a:spLocks noGrp="1"/>
          </p:cNvSpPr>
          <p:nvPr userDrawn="1">
            <p:ph type="body" sz="quarter" idx="19" hasCustomPrompt="1"/>
          </p:nvPr>
        </p:nvSpPr>
        <p:spPr>
          <a:xfrm>
            <a:off x="19663899" y="5734610"/>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3" name="Text Placeholder 4"/>
          <p:cNvSpPr>
            <a:spLocks noGrp="1"/>
          </p:cNvSpPr>
          <p:nvPr userDrawn="1">
            <p:ph type="body" sz="quarter" idx="20" hasCustomPrompt="1"/>
          </p:nvPr>
        </p:nvSpPr>
        <p:spPr>
          <a:xfrm>
            <a:off x="17482486" y="7153151"/>
            <a:ext cx="1783586" cy="622560"/>
          </a:xfrm>
          <a:prstGeom prst="rect">
            <a:avLst/>
          </a:prstGeom>
        </p:spPr>
        <p:txBody>
          <a:bodyPr anchor="ctr"/>
          <a:lstStyle>
            <a:lvl1pPr algn="ctr">
              <a:buNone/>
              <a:defRPr sz="1300" b="1">
                <a:solidFill>
                  <a:schemeClr val="accent1"/>
                </a:solidFill>
              </a:defRPr>
            </a:lvl1pPr>
          </a:lstStyle>
          <a:p>
            <a:r>
              <a:rPr lang="en-US" dirty="0"/>
              <a:t>5</a:t>
            </a:r>
          </a:p>
        </p:txBody>
      </p:sp>
      <p:sp>
        <p:nvSpPr>
          <p:cNvPr id="34" name="Text Placeholder 4"/>
          <p:cNvSpPr>
            <a:spLocks noGrp="1"/>
          </p:cNvSpPr>
          <p:nvPr userDrawn="1">
            <p:ph type="body" sz="quarter" idx="21" hasCustomPrompt="1"/>
          </p:nvPr>
        </p:nvSpPr>
        <p:spPr>
          <a:xfrm>
            <a:off x="19671851" y="7193484"/>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5" name="Text Placeholder 4"/>
          <p:cNvSpPr>
            <a:spLocks noGrp="1"/>
          </p:cNvSpPr>
          <p:nvPr userDrawn="1">
            <p:ph type="body" sz="quarter" idx="22" hasCustomPrompt="1"/>
          </p:nvPr>
        </p:nvSpPr>
        <p:spPr>
          <a:xfrm>
            <a:off x="17490438" y="8733025"/>
            <a:ext cx="1783586" cy="622560"/>
          </a:xfrm>
          <a:prstGeom prst="rect">
            <a:avLst/>
          </a:prstGeom>
        </p:spPr>
        <p:txBody>
          <a:bodyPr anchor="ctr"/>
          <a:lstStyle>
            <a:lvl1pPr algn="ctr">
              <a:buNone/>
              <a:defRPr sz="1300" b="1">
                <a:solidFill>
                  <a:schemeClr val="accent1"/>
                </a:solidFill>
              </a:defRPr>
            </a:lvl1pPr>
          </a:lstStyle>
          <a:p>
            <a:r>
              <a:rPr lang="en-US" dirty="0"/>
              <a:t>6</a:t>
            </a:r>
          </a:p>
        </p:txBody>
      </p:sp>
      <p:sp>
        <p:nvSpPr>
          <p:cNvPr id="36" name="Text Placeholder 4"/>
          <p:cNvSpPr>
            <a:spLocks noGrp="1"/>
          </p:cNvSpPr>
          <p:nvPr userDrawn="1">
            <p:ph type="body" sz="quarter" idx="23" hasCustomPrompt="1"/>
          </p:nvPr>
        </p:nvSpPr>
        <p:spPr>
          <a:xfrm>
            <a:off x="19632035" y="8773347"/>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7" name="Text Placeholder 4"/>
          <p:cNvSpPr>
            <a:spLocks noGrp="1"/>
          </p:cNvSpPr>
          <p:nvPr userDrawn="1">
            <p:ph type="body" sz="quarter" idx="24" hasCustomPrompt="1"/>
          </p:nvPr>
        </p:nvSpPr>
        <p:spPr>
          <a:xfrm>
            <a:off x="17442670" y="10306185"/>
            <a:ext cx="1783586" cy="622560"/>
          </a:xfrm>
          <a:prstGeom prst="rect">
            <a:avLst/>
          </a:prstGeom>
        </p:spPr>
        <p:txBody>
          <a:bodyPr anchor="ctr"/>
          <a:lstStyle>
            <a:lvl1pPr algn="ctr">
              <a:buNone/>
              <a:defRPr sz="1300" b="1">
                <a:solidFill>
                  <a:schemeClr val="accent1"/>
                </a:solidFill>
              </a:defRPr>
            </a:lvl1pPr>
          </a:lstStyle>
          <a:p>
            <a:r>
              <a:rPr lang="en-US" dirty="0"/>
              <a:t>7</a:t>
            </a:r>
          </a:p>
        </p:txBody>
      </p:sp>
      <p:sp>
        <p:nvSpPr>
          <p:cNvPr id="38" name="Text Placeholder 4"/>
          <p:cNvSpPr>
            <a:spLocks noGrp="1"/>
          </p:cNvSpPr>
          <p:nvPr userDrawn="1">
            <p:ph type="body" sz="quarter" idx="25" hasCustomPrompt="1"/>
          </p:nvPr>
        </p:nvSpPr>
        <p:spPr>
          <a:xfrm>
            <a:off x="19679803" y="10346515"/>
            <a:ext cx="11010573" cy="615834"/>
          </a:xfrm>
          <a:prstGeom prst="rect">
            <a:avLst/>
          </a:prstGeom>
        </p:spPr>
        <p:txBody>
          <a:bodyPr anchor="ctr"/>
          <a:lstStyle>
            <a:lvl1pPr>
              <a:buNone/>
              <a:defRPr sz="1300" b="1">
                <a:solidFill>
                  <a:schemeClr val="accent1"/>
                </a:solidFill>
              </a:defRPr>
            </a:lvl1pPr>
          </a:lstStyle>
          <a:p>
            <a:r>
              <a:rPr lang="en-US" dirty="0"/>
              <a:t>Edit text</a:t>
            </a:r>
          </a:p>
        </p:txBody>
      </p:sp>
      <p:sp>
        <p:nvSpPr>
          <p:cNvPr id="39" name="Text Placeholder 4"/>
          <p:cNvSpPr>
            <a:spLocks noGrp="1"/>
          </p:cNvSpPr>
          <p:nvPr userDrawn="1">
            <p:ph type="body" sz="quarter" idx="26" hasCustomPrompt="1"/>
          </p:nvPr>
        </p:nvSpPr>
        <p:spPr>
          <a:xfrm>
            <a:off x="17450622" y="11886059"/>
            <a:ext cx="1783586" cy="622560"/>
          </a:xfrm>
          <a:prstGeom prst="rect">
            <a:avLst/>
          </a:prstGeom>
        </p:spPr>
        <p:txBody>
          <a:bodyPr anchor="ctr"/>
          <a:lstStyle>
            <a:lvl1pPr algn="ctr">
              <a:buNone/>
              <a:defRPr sz="1300" b="1">
                <a:solidFill>
                  <a:schemeClr val="accent1"/>
                </a:solidFill>
              </a:defRPr>
            </a:lvl1pPr>
          </a:lstStyle>
          <a:p>
            <a:r>
              <a:rPr lang="en-US" dirty="0"/>
              <a:t>8</a:t>
            </a:r>
          </a:p>
        </p:txBody>
      </p:sp>
      <p:sp>
        <p:nvSpPr>
          <p:cNvPr id="40" name="Text Placeholder 4"/>
          <p:cNvSpPr>
            <a:spLocks noGrp="1"/>
          </p:cNvSpPr>
          <p:nvPr userDrawn="1">
            <p:ph type="body" sz="quarter" idx="27" hasCustomPrompt="1"/>
          </p:nvPr>
        </p:nvSpPr>
        <p:spPr>
          <a:xfrm>
            <a:off x="19639987" y="11926394"/>
            <a:ext cx="11010573" cy="615834"/>
          </a:xfrm>
          <a:prstGeom prst="rect">
            <a:avLst/>
          </a:prstGeom>
        </p:spPr>
        <p:txBody>
          <a:bodyPr anchor="ctr"/>
          <a:lstStyle>
            <a:lvl1pPr>
              <a:buNone/>
              <a:defRPr sz="1300" b="1">
                <a:solidFill>
                  <a:schemeClr val="accent1"/>
                </a:solidFill>
              </a:defRPr>
            </a:lvl1pPr>
          </a:lstStyle>
          <a:p>
            <a:r>
              <a:rPr lang="en-US" dirty="0"/>
              <a:t>Edit text</a:t>
            </a:r>
          </a:p>
        </p:txBody>
      </p:sp>
    </p:spTree>
    <p:extLst>
      <p:ext uri="{BB962C8B-B14F-4D97-AF65-F5344CB8AC3E}">
        <p14:creationId xmlns:p14="http://schemas.microsoft.com/office/powerpoint/2010/main" val="198943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w/ Image ">
    <p:spTree>
      <p:nvGrpSpPr>
        <p:cNvPr id="1" name=""/>
        <p:cNvGrpSpPr/>
        <p:nvPr/>
      </p:nvGrpSpPr>
      <p:grpSpPr>
        <a:xfrm>
          <a:off x="0" y="0"/>
          <a:ext cx="0" cy="0"/>
          <a:chOff x="0" y="0"/>
          <a:chExt cx="0" cy="0"/>
        </a:xfrm>
      </p:grpSpPr>
      <p:sp>
        <p:nvSpPr>
          <p:cNvPr id="20" name="Content Placeholder 12"/>
          <p:cNvSpPr>
            <a:spLocks noGrp="1"/>
          </p:cNvSpPr>
          <p:nvPr>
            <p:ph sz="quarter" idx="12" hasCustomPrompt="1"/>
          </p:nvPr>
        </p:nvSpPr>
        <p:spPr>
          <a:xfrm>
            <a:off x="16146478" y="15"/>
            <a:ext cx="15857545" cy="15201897"/>
          </a:xfrm>
          <a:prstGeom prst="rect">
            <a:avLst/>
          </a:prstGeom>
          <a:solidFill>
            <a:schemeClr val="accent2">
              <a:alpha val="20000"/>
            </a:schemeClr>
          </a:solidFill>
        </p:spPr>
        <p:txBody>
          <a:bodyPr vert="horz" lIns="252000" tIns="252000" rIns="252000" bIns="252000"/>
          <a:lstStyle>
            <a:lvl1pPr marL="0" indent="0">
              <a:buNone/>
              <a:defRPr sz="1049">
                <a:solidFill>
                  <a:schemeClr val="accent1"/>
                </a:solidFill>
              </a:defRPr>
            </a:lvl1pPr>
            <a:lvl2pPr marL="442906" indent="-265109">
              <a:buFont typeface="Arial"/>
              <a:buChar char="•"/>
              <a:defRPr sz="1800">
                <a:solidFill>
                  <a:schemeClr val="accent1"/>
                </a:solidFill>
              </a:defRPr>
            </a:lvl2pPr>
            <a:lvl3pPr marL="708012" indent="-228596">
              <a:buFont typeface="Lucida Grande"/>
              <a:buChar char="–"/>
              <a:defRPr sz="1600">
                <a:solidFill>
                  <a:schemeClr val="accent1"/>
                </a:solidFill>
              </a:defRPr>
            </a:lvl3pPr>
            <a:lvl4pPr marL="976296" indent="-228596">
              <a:buFont typeface="Lucida Grande"/>
              <a:buChar char="–"/>
              <a:defRPr sz="1401">
                <a:solidFill>
                  <a:schemeClr val="accent1"/>
                </a:solidFill>
              </a:defRPr>
            </a:lvl4pPr>
            <a:lvl5pPr marL="1258867" indent="-231771" defTabSz="314320">
              <a:buFont typeface="Lucida Grande"/>
              <a:buChar char="–"/>
              <a:defRPr sz="1401">
                <a:solidFill>
                  <a:schemeClr val="accent1"/>
                </a:solidFill>
              </a:defRPr>
            </a:lvl5pPr>
          </a:lstStyle>
          <a:p>
            <a:pPr lvl="0"/>
            <a:r>
              <a:rPr lang="en-US" dirty="0"/>
              <a:t>Insert Your Content Here</a:t>
            </a:r>
          </a:p>
        </p:txBody>
      </p:sp>
      <p:sp>
        <p:nvSpPr>
          <p:cNvPr id="3" name="Content Placeholder 12"/>
          <p:cNvSpPr>
            <a:spLocks noGrp="1"/>
          </p:cNvSpPr>
          <p:nvPr>
            <p:ph sz="quarter" idx="11"/>
          </p:nvPr>
        </p:nvSpPr>
        <p:spPr>
          <a:xfrm>
            <a:off x="883449" y="2905187"/>
            <a:ext cx="13124867" cy="10104828"/>
          </a:xfrm>
          <a:prstGeom prst="rect">
            <a:avLst/>
          </a:prstGeom>
          <a:noFill/>
        </p:spPr>
        <p:txBody>
          <a:bodyPr vert="horz" wrap="square" lIns="0" tIns="0" rIns="0" bIns="0">
            <a:noAutofit/>
          </a:bodyPr>
          <a:lstStyle>
            <a:lvl1pPr marL="236533" indent="-236533">
              <a:buClr>
                <a:schemeClr val="tx2"/>
              </a:buClr>
              <a:buFont typeface="Arial" panose="020B0604020202020204" pitchFamily="34" charset="0"/>
              <a:buNone/>
              <a:defRPr sz="1800">
                <a:solidFill>
                  <a:schemeClr val="accent1"/>
                </a:solidFill>
              </a:defRPr>
            </a:lvl1pPr>
            <a:lvl2pPr marL="457193" indent="-220659">
              <a:buClr>
                <a:schemeClr val="tx2"/>
              </a:buClr>
              <a:buFont typeface="Arial" panose="020B0604020202020204" pitchFamily="34" charset="0"/>
              <a:buChar char="•"/>
              <a:defRPr sz="1600">
                <a:solidFill>
                  <a:schemeClr val="accent1"/>
                </a:solidFill>
              </a:defRPr>
            </a:lvl2pPr>
            <a:lvl3pPr marL="630229" indent="-173035">
              <a:buClr>
                <a:schemeClr val="tx2"/>
              </a:buClr>
              <a:buFont typeface="Arial" panose="020B0604020202020204" pitchFamily="34" charset="0"/>
              <a:buChar char="•"/>
              <a:defRPr sz="1401">
                <a:solidFill>
                  <a:schemeClr val="accent1"/>
                </a:solidFill>
              </a:defRPr>
            </a:lvl3pPr>
            <a:lvl4pPr marL="803262" indent="-173035">
              <a:buClr>
                <a:schemeClr val="tx2"/>
              </a:buClr>
              <a:buFont typeface="Arial" panose="020B0604020202020204" pitchFamily="34" charset="0"/>
              <a:buChar char="•"/>
              <a:defRPr sz="1401">
                <a:solidFill>
                  <a:schemeClr val="accent1"/>
                </a:solidFill>
              </a:defRPr>
            </a:lvl4pPr>
            <a:lvl5pPr marL="977884" indent="-174621" defTabSz="314320">
              <a:buClr>
                <a:schemeClr val="tx2"/>
              </a:buClr>
              <a:buFont typeface="Arial" panose="020B0604020202020204" pitchFamily="34" charset="0"/>
              <a:buChar char="•"/>
              <a:defRPr sz="1401">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hasCustomPrompt="1"/>
          </p:nvPr>
        </p:nvSpPr>
        <p:spPr>
          <a:xfrm>
            <a:off x="883449" y="1390640"/>
            <a:ext cx="13124867" cy="369332"/>
          </a:xfrm>
          <a:prstGeom prst="rect">
            <a:avLst/>
          </a:prstGeom>
        </p:spPr>
        <p:txBody>
          <a:bodyPr wrap="square" lIns="0" tIns="0" rIns="0" bIns="0" anchor="ctr" anchorCtr="0">
            <a:spAutoFit/>
          </a:bodyPr>
          <a:lstStyle>
            <a:lvl1pPr algn="l">
              <a:defRPr sz="2400" baseline="0">
                <a:solidFill>
                  <a:schemeClr val="tx2"/>
                </a:solidFill>
              </a:defRPr>
            </a:lvl1pPr>
          </a:lstStyle>
          <a:p>
            <a:r>
              <a:rPr lang="en-US" dirty="0"/>
              <a:t>Click To Edit Section Title</a:t>
            </a:r>
          </a:p>
        </p:txBody>
      </p:sp>
      <p:sp>
        <p:nvSpPr>
          <p:cNvPr id="23" name="Rectangle 22"/>
          <p:cNvSpPr/>
          <p:nvPr userDrawn="1"/>
        </p:nvSpPr>
        <p:spPr>
          <a:xfrm rot="5400000">
            <a:off x="7892643" y="6948105"/>
            <a:ext cx="15201894" cy="13057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28" dirty="0"/>
          </a:p>
        </p:txBody>
      </p:sp>
      <p:sp>
        <p:nvSpPr>
          <p:cNvPr id="4" name="Text Placeholder 3"/>
          <p:cNvSpPr>
            <a:spLocks noGrp="1"/>
          </p:cNvSpPr>
          <p:nvPr>
            <p:ph type="body" sz="quarter" idx="14" hasCustomPrompt="1"/>
          </p:nvPr>
        </p:nvSpPr>
        <p:spPr>
          <a:xfrm>
            <a:off x="14840735" y="0"/>
            <a:ext cx="2611445" cy="15201900"/>
          </a:xfrm>
          <a:prstGeom prst="rect">
            <a:avLst/>
          </a:prstGeom>
          <a:solidFill>
            <a:schemeClr val="tx2">
              <a:alpha val="80000"/>
            </a:schemeClr>
          </a:solidFill>
          <a:ln>
            <a:noFill/>
          </a:ln>
        </p:spPr>
        <p:txBody>
          <a:bodyPr/>
          <a:lstStyle>
            <a:lvl1pPr marL="0" indent="0">
              <a:buNone/>
              <a:defRPr/>
            </a:lvl1pPr>
          </a:lstStyle>
          <a:p>
            <a:pPr lvl="0"/>
            <a:r>
              <a:rPr lang="en-US" dirty="0"/>
              <a:t> </a:t>
            </a:r>
          </a:p>
        </p:txBody>
      </p:sp>
      <p:sp>
        <p:nvSpPr>
          <p:cNvPr id="15"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6"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10" name="Picture 9"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1857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03211" y="6428788"/>
            <a:ext cx="30217359" cy="1091581"/>
          </a:xfrm>
          <a:prstGeom prst="rect">
            <a:avLst/>
          </a:prstGeom>
        </p:spPr>
        <p:txBody>
          <a:bodyPr lIns="0" tIns="0" rIns="0" bIns="0" anchor="ctr" anchorCtr="0">
            <a:noAutofit/>
          </a:bodyPr>
          <a:lstStyle>
            <a:lvl1pPr algn="l">
              <a:defRPr sz="2400" baseline="0">
                <a:solidFill>
                  <a:schemeClr val="tx2"/>
                </a:solidFill>
              </a:defRPr>
            </a:lvl1pPr>
          </a:lstStyle>
          <a:p>
            <a:r>
              <a:rPr lang="en-US" dirty="0"/>
              <a:t>Click To Edit Section Title</a:t>
            </a:r>
          </a:p>
        </p:txBody>
      </p:sp>
      <p:sp>
        <p:nvSpPr>
          <p:cNvPr id="8" name="Text Placeholder 9"/>
          <p:cNvSpPr>
            <a:spLocks noGrp="1"/>
          </p:cNvSpPr>
          <p:nvPr>
            <p:ph type="body" sz="quarter" idx="11" hasCustomPrompt="1"/>
          </p:nvPr>
        </p:nvSpPr>
        <p:spPr>
          <a:xfrm>
            <a:off x="903211" y="7786402"/>
            <a:ext cx="30217359" cy="636757"/>
          </a:xfrm>
          <a:prstGeom prst="rect">
            <a:avLst/>
          </a:prstGeom>
        </p:spPr>
        <p:txBody>
          <a:bodyPr lIns="0" tIns="0" rIns="0" bIns="0" anchor="ctr" anchorCtr="0">
            <a:noAutofit/>
          </a:bodyPr>
          <a:lstStyle>
            <a:lvl1pPr marL="0" indent="0">
              <a:buNone/>
              <a:defRPr sz="1401" baseline="0">
                <a:solidFill>
                  <a:schemeClr val="accent1"/>
                </a:solidFill>
              </a:defRPr>
            </a:lvl1pPr>
          </a:lstStyle>
          <a:p>
            <a:pPr lvl="0"/>
            <a:r>
              <a:rPr lang="en-US" dirty="0"/>
              <a:t>Click To Edit Optional Subtitle</a:t>
            </a:r>
          </a:p>
        </p:txBody>
      </p:sp>
      <p:sp>
        <p:nvSpPr>
          <p:cNvPr id="13"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4"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5548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w Image Dark">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883462" y="8735026"/>
            <a:ext cx="30264889" cy="909653"/>
          </a:xfrm>
          <a:prstGeom prst="rect">
            <a:avLst/>
          </a:prstGeom>
        </p:spPr>
        <p:txBody>
          <a:bodyPr lIns="0" tIns="0" rIns="0" bIns="0">
            <a:noAutofit/>
          </a:bodyPr>
          <a:lstStyle>
            <a:lvl1pPr marL="0" indent="0" algn="ctr">
              <a:buNone/>
              <a:defRPr sz="2000">
                <a:solidFill>
                  <a:schemeClr val="accent2"/>
                </a:solidFill>
              </a:defRPr>
            </a:lvl1pPr>
            <a:lvl2pPr marL="457193" indent="0" algn="ctr">
              <a:buNone/>
              <a:defRPr>
                <a:solidFill>
                  <a:schemeClr val="tx1">
                    <a:tint val="75000"/>
                  </a:schemeClr>
                </a:solidFill>
              </a:defRPr>
            </a:lvl2pPr>
            <a:lvl3pPr marL="914384" indent="0" algn="ctr">
              <a:buNone/>
              <a:defRPr>
                <a:solidFill>
                  <a:schemeClr val="tx1">
                    <a:tint val="75000"/>
                  </a:schemeClr>
                </a:solidFill>
              </a:defRPr>
            </a:lvl3pPr>
            <a:lvl4pPr marL="1371576" indent="0" algn="ctr">
              <a:buNone/>
              <a:defRPr>
                <a:solidFill>
                  <a:schemeClr val="tx1">
                    <a:tint val="75000"/>
                  </a:schemeClr>
                </a:solidFill>
              </a:defRPr>
            </a:lvl4pPr>
            <a:lvl5pPr marL="1828769" indent="0" algn="ctr">
              <a:buNone/>
              <a:defRPr>
                <a:solidFill>
                  <a:schemeClr val="tx1">
                    <a:tint val="75000"/>
                  </a:schemeClr>
                </a:solidFill>
              </a:defRPr>
            </a:lvl5pPr>
            <a:lvl6pPr marL="2285961" indent="0" algn="ctr">
              <a:buNone/>
              <a:defRPr>
                <a:solidFill>
                  <a:schemeClr val="tx1">
                    <a:tint val="75000"/>
                  </a:schemeClr>
                </a:solidFill>
              </a:defRPr>
            </a:lvl6pPr>
            <a:lvl7pPr marL="2743153" indent="0" algn="ctr">
              <a:buNone/>
              <a:defRPr>
                <a:solidFill>
                  <a:schemeClr val="tx1">
                    <a:tint val="75000"/>
                  </a:schemeClr>
                </a:solidFill>
              </a:defRPr>
            </a:lvl7pPr>
            <a:lvl8pPr marL="3200347" indent="0" algn="ctr">
              <a:buNone/>
              <a:defRPr>
                <a:solidFill>
                  <a:schemeClr val="tx1">
                    <a:tint val="75000"/>
                  </a:schemeClr>
                </a:solidFill>
              </a:defRPr>
            </a:lvl8pPr>
            <a:lvl9pPr marL="3657537" indent="0" algn="ctr">
              <a:buNone/>
              <a:defRPr>
                <a:solidFill>
                  <a:schemeClr val="tx1">
                    <a:tint val="75000"/>
                  </a:schemeClr>
                </a:solidFill>
              </a:defRPr>
            </a:lvl9pPr>
          </a:lstStyle>
          <a:p>
            <a:r>
              <a:rPr lang="en-US" dirty="0"/>
              <a:t>Click To Edit Optional Subtitle</a:t>
            </a:r>
          </a:p>
        </p:txBody>
      </p:sp>
      <p:sp>
        <p:nvSpPr>
          <p:cNvPr id="10"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rgbClr val="FFFFFF"/>
                </a:solidFill>
                <a:latin typeface="Arial"/>
                <a:cs typeface="Arial"/>
              </a:defRPr>
            </a:lvl1pPr>
          </a:lstStyle>
          <a:p>
            <a:r>
              <a:rPr lang="en-US" dirty="0"/>
              <a:t>Page </a:t>
            </a:r>
            <a:fld id="{5A9C12DC-491F-9444-86A2-13AC5C62A2FC}" type="slidenum">
              <a:rPr lang="en-US" smtClean="0"/>
              <a:pPr/>
              <a:t>‹#›</a:t>
            </a:fld>
            <a:endParaRPr lang="en-US" dirty="0"/>
          </a:p>
        </p:txBody>
      </p:sp>
      <p:sp>
        <p:nvSpPr>
          <p:cNvPr id="11" name="Footer Placeholder 4"/>
          <p:cNvSpPr>
            <a:spLocks noGrp="1"/>
          </p:cNvSpPr>
          <p:nvPr>
            <p:ph type="ftr" sz="quarter" idx="3"/>
          </p:nvPr>
        </p:nvSpPr>
        <p:spPr>
          <a:xfrm>
            <a:off x="883468" y="14445824"/>
            <a:ext cx="5284185" cy="92461"/>
          </a:xfrm>
          <a:prstGeom prst="rect">
            <a:avLst/>
          </a:prstGeom>
        </p:spPr>
        <p:txBody>
          <a:bodyPr vert="horz" wrap="square" lIns="0" tIns="0" rIns="0" bIns="0" rtlCol="0" anchor="ctr">
            <a:spAutoFit/>
          </a:bodyPr>
          <a:lstStyle>
            <a:lvl1pPr algn="l">
              <a:defRPr sz="601">
                <a:solidFill>
                  <a:srgbClr val="FFFFFF"/>
                </a:solidFill>
                <a:latin typeface="Arial"/>
                <a:cs typeface="Arial"/>
              </a:defRPr>
            </a:lvl1pPr>
          </a:lstStyle>
          <a:p>
            <a:r>
              <a:rPr lang="en-US" dirty="0"/>
              <a:t>Confidential Property of Schneider Electric |</a:t>
            </a:r>
          </a:p>
        </p:txBody>
      </p:sp>
      <p:pic>
        <p:nvPicPr>
          <p:cNvPr id="8" name="Picture 7" descr="schneider_LIO_Life-Green_RGB.png"/>
          <p:cNvPicPr>
            <a:picLocks noChangeAspect="1"/>
          </p:cNvPicPr>
          <p:nvPr userDrawn="1"/>
        </p:nvPicPr>
        <p:blipFill>
          <a:blip r:embed="rId2" cstate="print"/>
          <a:stretch>
            <a:fillRect/>
          </a:stretch>
        </p:blipFill>
        <p:spPr>
          <a:xfrm>
            <a:off x="24734622" y="13285220"/>
            <a:ext cx="7146293" cy="1663840"/>
          </a:xfrm>
          <a:prstGeom prst="rect">
            <a:avLst/>
          </a:prstGeom>
        </p:spPr>
      </p:pic>
      <p:sp>
        <p:nvSpPr>
          <p:cNvPr id="3" name="Picture Placeholder 5"/>
          <p:cNvSpPr>
            <a:spLocks noGrp="1"/>
          </p:cNvSpPr>
          <p:nvPr>
            <p:ph type="pic" sz="quarter" idx="10" hasCustomPrompt="1"/>
          </p:nvPr>
        </p:nvSpPr>
        <p:spPr>
          <a:xfrm>
            <a:off x="0" y="0"/>
            <a:ext cx="32004000" cy="15201900"/>
          </a:xfrm>
          <a:prstGeom prst="rect">
            <a:avLst/>
          </a:prstGeom>
          <a:solidFill>
            <a:srgbClr val="8E8F93">
              <a:alpha val="20000"/>
            </a:srgbClr>
          </a:solidFill>
        </p:spPr>
        <p:txBody>
          <a:bodyPr/>
          <a:lstStyle>
            <a:lvl1pPr marL="0" marR="0" indent="0" algn="l" defTabSz="457193" rtl="0" eaLnBrk="1" fontAlgn="auto" latinLnBrk="0" hangingPunct="1">
              <a:lnSpc>
                <a:spcPct val="100000"/>
              </a:lnSpc>
              <a:spcBef>
                <a:spcPct val="20000"/>
              </a:spcBef>
              <a:spcAft>
                <a:spcPts val="0"/>
              </a:spcAft>
              <a:buClrTx/>
              <a:buSzTx/>
              <a:buFont typeface="Arial"/>
              <a:buNone/>
              <a:tabLst/>
              <a:defRPr sz="1401" b="1">
                <a:solidFill>
                  <a:schemeClr val="accent6"/>
                </a:solidFill>
              </a:defRPr>
            </a:lvl1pPr>
          </a:lstStyle>
          <a:p>
            <a:r>
              <a:rPr lang="en-US" dirty="0"/>
              <a:t>Drag your image here (drop on the picture icon) and remember to send this box to the “back” so that the green dividing line is visually on top of the image.</a:t>
            </a:r>
          </a:p>
        </p:txBody>
      </p:sp>
      <p:sp>
        <p:nvSpPr>
          <p:cNvPr id="4" name="Title 1"/>
          <p:cNvSpPr>
            <a:spLocks noGrp="1"/>
          </p:cNvSpPr>
          <p:nvPr>
            <p:ph type="ctrTitle" hasCustomPrompt="1"/>
          </p:nvPr>
        </p:nvSpPr>
        <p:spPr>
          <a:xfrm>
            <a:off x="883446" y="5064520"/>
            <a:ext cx="30264892" cy="3638601"/>
          </a:xfrm>
          <a:prstGeom prst="rect">
            <a:avLst/>
          </a:prstGeom>
        </p:spPr>
        <p:txBody>
          <a:bodyPr lIns="0" tIns="0" rIns="0" bIns="0" anchor="t">
            <a:noAutofit/>
          </a:bodyPr>
          <a:lstStyle>
            <a:lvl1pPr marL="0" indent="0" algn="ctr">
              <a:buFont typeface="Arial"/>
              <a:buNone/>
              <a:defRPr sz="4000">
                <a:solidFill>
                  <a:schemeClr val="bg1"/>
                </a:solidFill>
              </a:defRPr>
            </a:lvl1pPr>
          </a:lstStyle>
          <a:p>
            <a:r>
              <a:rPr lang="en-US" dirty="0"/>
              <a:t>CLICK TO EDIT QUOTE OR CALLOUT</a:t>
            </a:r>
          </a:p>
        </p:txBody>
      </p:sp>
    </p:spTree>
    <p:extLst>
      <p:ext uri="{BB962C8B-B14F-4D97-AF65-F5344CB8AC3E}">
        <p14:creationId xmlns:p14="http://schemas.microsoft.com/office/powerpoint/2010/main" val="252164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65921"/>
      </p:ext>
    </p:extLst>
  </p:cSld>
  <p:clrMap bg1="lt1" tx1="dk1" bg2="lt2" tx2="dk2" accent1="accent1" accent2="accent2" accent3="accent3" accent4="accent4" accent5="accent5" accent6="accent6" hlink="hlink" folHlink="folHlink"/>
  <p:sldLayoutIdLst>
    <p:sldLayoutId id="2147483667" r:id="rId1"/>
    <p:sldLayoutId id="2147483714" r:id="rId2"/>
    <p:sldLayoutId id="2147483715" r:id="rId3"/>
    <p:sldLayoutId id="2147483716" r:id="rId4"/>
    <p:sldLayoutId id="2147483717" r:id="rId5"/>
    <p:sldLayoutId id="214748372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hdr="0" dt="0"/>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1" indent="-342881"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4"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39" indent="-228587"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7" indent="-228587"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3" indent="-228587"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68" indent="-228587"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5" indent="-228587"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3219" y="680338"/>
            <a:ext cx="30217359" cy="1091581"/>
          </a:xfrm>
          <a:prstGeom prst="rect">
            <a:avLst/>
          </a:prstGeom>
        </p:spPr>
        <p:txBody>
          <a:bodyPr vert="horz" lIns="0" tIns="0" rIns="0" bIns="0" rtlCol="0" anchor="t">
            <a:noAutofit/>
          </a:bodyPr>
          <a:lstStyle/>
          <a:p>
            <a:r>
              <a:rPr lang="en-US" dirty="0"/>
              <a:t>Click To Edit Title</a:t>
            </a:r>
          </a:p>
        </p:txBody>
      </p:sp>
      <p:sp>
        <p:nvSpPr>
          <p:cNvPr id="11" name="Text Placeholder 2"/>
          <p:cNvSpPr>
            <a:spLocks noGrp="1"/>
          </p:cNvSpPr>
          <p:nvPr>
            <p:ph type="body" idx="1"/>
          </p:nvPr>
        </p:nvSpPr>
        <p:spPr>
          <a:xfrm>
            <a:off x="883464" y="3556498"/>
            <a:ext cx="30237113" cy="938858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
        <p:nvSpPr>
          <p:cNvPr id="12" name="Slide Number Placeholder 5"/>
          <p:cNvSpPr>
            <a:spLocks noGrp="1"/>
          </p:cNvSpPr>
          <p:nvPr>
            <p:ph type="sldNum" sz="quarter" idx="4"/>
          </p:nvPr>
        </p:nvSpPr>
        <p:spPr>
          <a:xfrm>
            <a:off x="6117622" y="14445827"/>
            <a:ext cx="1839915" cy="92461"/>
          </a:xfrm>
          <a:prstGeom prst="rect">
            <a:avLst/>
          </a:prstGeom>
        </p:spPr>
        <p:txBody>
          <a:bodyPr vert="horz" lIns="0" tIns="0" rIns="0" bIns="0" rtlCol="0" anchor="ctr">
            <a:spAutoFit/>
          </a:bodyPr>
          <a:lstStyle>
            <a:lvl1pPr algn="l">
              <a:defRPr sz="601">
                <a:solidFill>
                  <a:schemeClr val="bg2"/>
                </a:solidFill>
                <a:latin typeface="Arial"/>
                <a:cs typeface="Arial"/>
              </a:defRPr>
            </a:lvl1pPr>
          </a:lstStyle>
          <a:p>
            <a:r>
              <a:rPr lang="en-US" dirty="0"/>
              <a:t>Page </a:t>
            </a:r>
            <a:fld id="{5A9C12DC-491F-9444-86A2-13AC5C62A2FC}" type="slidenum">
              <a:rPr lang="en-US" smtClean="0"/>
              <a:pPr/>
              <a:t>‹#›</a:t>
            </a:fld>
            <a:endParaRPr lang="en-US" dirty="0"/>
          </a:p>
        </p:txBody>
      </p:sp>
      <p:sp>
        <p:nvSpPr>
          <p:cNvPr id="13" name="Footer Placeholder 4"/>
          <p:cNvSpPr>
            <a:spLocks noGrp="1"/>
          </p:cNvSpPr>
          <p:nvPr>
            <p:ph type="ftr" sz="quarter" idx="3"/>
          </p:nvPr>
        </p:nvSpPr>
        <p:spPr>
          <a:xfrm>
            <a:off x="883468" y="14445827"/>
            <a:ext cx="5284185" cy="92461"/>
          </a:xfrm>
          <a:prstGeom prst="rect">
            <a:avLst/>
          </a:prstGeom>
        </p:spPr>
        <p:txBody>
          <a:bodyPr vert="horz" wrap="square" lIns="0" tIns="0" rIns="0" bIns="0" rtlCol="0" anchor="ctr">
            <a:spAutoFit/>
          </a:bodyPr>
          <a:lstStyle>
            <a:lvl1pPr algn="l">
              <a:defRPr sz="601">
                <a:solidFill>
                  <a:schemeClr val="accent1"/>
                </a:solidFill>
                <a:latin typeface="Arial"/>
                <a:cs typeface="Arial"/>
              </a:defRPr>
            </a:lvl1pPr>
          </a:lstStyle>
          <a:p>
            <a:r>
              <a:rPr lang="en-US" dirty="0"/>
              <a:t>Confidential Property of Schneider Electric |</a:t>
            </a:r>
          </a:p>
        </p:txBody>
      </p:sp>
      <p:pic>
        <p:nvPicPr>
          <p:cNvPr id="7" name="Picture 6" descr="schneider_LIO_Life-Green_RGB.png"/>
          <p:cNvPicPr>
            <a:picLocks noChangeAspect="1"/>
          </p:cNvPicPr>
          <p:nvPr/>
        </p:nvPicPr>
        <p:blipFill>
          <a:blip r:embed="rId14" cstate="print"/>
          <a:stretch>
            <a:fillRect/>
          </a:stretch>
        </p:blipFill>
        <p:spPr>
          <a:xfrm>
            <a:off x="24734622" y="13285220"/>
            <a:ext cx="7146293" cy="1663840"/>
          </a:xfrm>
          <a:prstGeom prst="rect">
            <a:avLst/>
          </a:prstGeom>
        </p:spPr>
      </p:pic>
    </p:spTree>
    <p:extLst>
      <p:ext uri="{BB962C8B-B14F-4D97-AF65-F5344CB8AC3E}">
        <p14:creationId xmlns:p14="http://schemas.microsoft.com/office/powerpoint/2010/main" val="3699579025"/>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1" r:id="rId3"/>
    <p:sldLayoutId id="2147483676" r:id="rId4"/>
    <p:sldLayoutId id="2147483653" r:id="rId5"/>
    <p:sldLayoutId id="2147483661" r:id="rId6"/>
    <p:sldLayoutId id="2147483677" r:id="rId7"/>
    <p:sldLayoutId id="2147483660" r:id="rId8"/>
    <p:sldLayoutId id="2147483713" r:id="rId9"/>
    <p:sldLayoutId id="2147483678" r:id="rId10"/>
    <p:sldLayoutId id="2147483709" r:id="rId11"/>
    <p:sldLayoutId id="2147483710" r:id="rId12"/>
  </p:sldLayoutIdLst>
  <p:hf hdr="0" dt="0"/>
  <p:txStyles>
    <p:titleStyle>
      <a:lvl1pPr algn="l" defTabSz="457177" rtl="0" eaLnBrk="1" latinLnBrk="0" hangingPunct="1">
        <a:spcBef>
          <a:spcPct val="0"/>
        </a:spcBef>
        <a:buNone/>
        <a:defRPr sz="2400" kern="1200">
          <a:solidFill>
            <a:srgbClr val="36C746"/>
          </a:solidFill>
          <a:latin typeface="Arial"/>
          <a:ea typeface="+mj-ea"/>
          <a:cs typeface="Arial"/>
        </a:defRPr>
      </a:lvl1pPr>
    </p:titleStyle>
    <p:bodyStyle>
      <a:lvl1pPr marL="173028" indent="-157155" algn="l" defTabSz="457177" rtl="0" eaLnBrk="1" latinLnBrk="0" hangingPunct="1">
        <a:spcBef>
          <a:spcPts val="500"/>
        </a:spcBef>
        <a:spcAft>
          <a:spcPts val="500"/>
        </a:spcAft>
        <a:buClr>
          <a:schemeClr val="bg2"/>
        </a:buClr>
        <a:buFont typeface="Arial" panose="020B0604020202020204" pitchFamily="34" charset="0"/>
        <a:buNone/>
        <a:defRPr sz="1500" kern="1200">
          <a:solidFill>
            <a:schemeClr val="accent1"/>
          </a:solidFill>
          <a:latin typeface="Arial"/>
          <a:ea typeface="+mn-ea"/>
          <a:cs typeface="Arial"/>
        </a:defRPr>
      </a:lvl1pPr>
      <a:lvl2pPr marL="361932" indent="-182553" algn="l" defTabSz="447653" rtl="0" eaLnBrk="1" latinLnBrk="0" hangingPunct="1">
        <a:spcBef>
          <a:spcPts val="500"/>
        </a:spcBef>
        <a:spcAft>
          <a:spcPts val="500"/>
        </a:spcAft>
        <a:buClr>
          <a:srgbClr val="36C746"/>
        </a:buClr>
        <a:buFont typeface="Arial" pitchFamily="34" charset="0"/>
        <a:buChar char="•"/>
        <a:defRPr sz="1401" kern="1200">
          <a:solidFill>
            <a:schemeClr val="accent1"/>
          </a:solidFill>
          <a:latin typeface="Arial"/>
          <a:ea typeface="+mn-ea"/>
          <a:cs typeface="Arial"/>
        </a:defRPr>
      </a:lvl2pPr>
      <a:lvl3pPr marL="538134" indent="-179379" algn="l" defTabSz="457177" rtl="0" eaLnBrk="1" latinLnBrk="0" hangingPunct="1">
        <a:spcBef>
          <a:spcPts val="500"/>
        </a:spcBef>
        <a:spcAft>
          <a:spcPts val="500"/>
        </a:spcAft>
        <a:buClr>
          <a:srgbClr val="36C746"/>
        </a:buClr>
        <a:buFont typeface="Arial" pitchFamily="34" charset="0"/>
        <a:buChar char="‒"/>
        <a:defRPr sz="1300" kern="1200">
          <a:solidFill>
            <a:schemeClr val="accent1"/>
          </a:solidFill>
          <a:latin typeface="Arial"/>
          <a:ea typeface="+mn-ea"/>
          <a:cs typeface="Arial"/>
        </a:defRPr>
      </a:lvl3pPr>
      <a:lvl4pPr marL="719100" indent="-179379" algn="l" defTabSz="457177" rtl="0" eaLnBrk="1" latinLnBrk="0" hangingPunct="1">
        <a:spcBef>
          <a:spcPts val="500"/>
        </a:spcBef>
        <a:spcAft>
          <a:spcPts val="500"/>
        </a:spcAft>
        <a:buClr>
          <a:srgbClr val="36C746"/>
        </a:buClr>
        <a:buFont typeface="Arial" panose="020B0604020202020204" pitchFamily="34" charset="0"/>
        <a:buChar char="–"/>
        <a:defRPr sz="1200" kern="1200">
          <a:solidFill>
            <a:schemeClr val="accent1"/>
          </a:solidFill>
          <a:latin typeface="Arial"/>
          <a:ea typeface="+mn-ea"/>
          <a:cs typeface="Arial"/>
        </a:defRPr>
      </a:lvl4pPr>
      <a:lvl5pPr marL="896890" indent="-185728" algn="l" defTabSz="457177" rtl="0" eaLnBrk="1" latinLnBrk="0" hangingPunct="1">
        <a:spcBef>
          <a:spcPts val="500"/>
        </a:spcBef>
        <a:spcAft>
          <a:spcPts val="500"/>
        </a:spcAft>
        <a:buClr>
          <a:srgbClr val="36C746"/>
        </a:buClr>
        <a:buFont typeface="Arial" panose="020B0604020202020204" pitchFamily="34" charset="0"/>
        <a:buChar char="–"/>
        <a:defRPr sz="1001" kern="1200">
          <a:solidFill>
            <a:schemeClr val="accent1"/>
          </a:solidFill>
          <a:latin typeface="Arial"/>
          <a:ea typeface="+mn-ea"/>
          <a:cs typeface="Arial"/>
        </a:defRPr>
      </a:lvl5pPr>
      <a:lvl6pPr marL="896065" indent="-182871" algn="l" defTabSz="457177" rtl="0" eaLnBrk="1" latinLnBrk="0" hangingPunct="1">
        <a:spcBef>
          <a:spcPts val="500"/>
        </a:spcBef>
        <a:spcAft>
          <a:spcPts val="500"/>
        </a:spcAft>
        <a:buClr>
          <a:schemeClr val="bg2"/>
        </a:buClr>
        <a:buFont typeface="Arial" panose="020B0604020202020204" pitchFamily="34" charset="0"/>
        <a:buChar char="–"/>
        <a:defRPr sz="1001" kern="1200" baseline="0">
          <a:solidFill>
            <a:schemeClr val="accent1"/>
          </a:solidFill>
          <a:latin typeface="Arial" panose="020B0604020202020204" pitchFamily="34" charset="0"/>
          <a:ea typeface="+mn-ea"/>
          <a:cs typeface="Arial" panose="020B0604020202020204" pitchFamily="34" charset="0"/>
        </a:defRPr>
      </a:lvl6pPr>
      <a:lvl7pPr marL="896065" indent="-182871" algn="l" defTabSz="457177" rtl="0" eaLnBrk="1" latinLnBrk="0" hangingPunct="1">
        <a:spcBef>
          <a:spcPts val="500"/>
        </a:spcBef>
        <a:spcAft>
          <a:spcPts val="500"/>
        </a:spcAft>
        <a:buClr>
          <a:schemeClr val="bg2"/>
        </a:buClr>
        <a:buFont typeface="Arial" panose="020B0604020202020204" pitchFamily="34" charset="0"/>
        <a:buChar char="–"/>
        <a:defRPr sz="900" kern="1200">
          <a:solidFill>
            <a:schemeClr val="accent1"/>
          </a:solidFill>
          <a:latin typeface="Arial" panose="020B0604020202020204" pitchFamily="34" charset="0"/>
          <a:ea typeface="+mn-ea"/>
          <a:cs typeface="Arial" panose="020B0604020202020204" pitchFamily="34" charset="0"/>
        </a:defRPr>
      </a:lvl7pPr>
      <a:lvl8pPr marL="3428820" indent="-228587"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5997" indent="-228587"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1" algn="l" defTabSz="457177" rtl="0" eaLnBrk="1" latinLnBrk="0" hangingPunct="1">
        <a:defRPr sz="1800" kern="1200">
          <a:solidFill>
            <a:schemeClr val="tx1"/>
          </a:solidFill>
          <a:latin typeface="+mn-lt"/>
          <a:ea typeface="+mn-ea"/>
          <a:cs typeface="+mn-cs"/>
        </a:defRPr>
      </a:lvl3pPr>
      <a:lvl4pPr marL="1371529" algn="l" defTabSz="457177" rtl="0" eaLnBrk="1" latinLnBrk="0" hangingPunct="1">
        <a:defRPr sz="1800" kern="1200">
          <a:solidFill>
            <a:schemeClr val="tx1"/>
          </a:solidFill>
          <a:latin typeface="+mn-lt"/>
          <a:ea typeface="+mn-ea"/>
          <a:cs typeface="+mn-cs"/>
        </a:defRPr>
      </a:lvl4pPr>
      <a:lvl5pPr marL="1828704" algn="l" defTabSz="457177" rtl="0" eaLnBrk="1" latinLnBrk="0" hangingPunct="1">
        <a:defRPr sz="1800" kern="1200">
          <a:solidFill>
            <a:schemeClr val="tx1"/>
          </a:solidFill>
          <a:latin typeface="+mn-lt"/>
          <a:ea typeface="+mn-ea"/>
          <a:cs typeface="+mn-cs"/>
        </a:defRPr>
      </a:lvl5pPr>
      <a:lvl6pPr marL="2285880" algn="l" defTabSz="457177" rtl="0" eaLnBrk="1" latinLnBrk="0" hangingPunct="1">
        <a:defRPr sz="1800" kern="1200">
          <a:solidFill>
            <a:schemeClr val="tx1"/>
          </a:solidFill>
          <a:latin typeface="+mn-lt"/>
          <a:ea typeface="+mn-ea"/>
          <a:cs typeface="+mn-cs"/>
        </a:defRPr>
      </a:lvl6pPr>
      <a:lvl7pPr marL="2743056" algn="l" defTabSz="457177" rtl="0" eaLnBrk="1" latinLnBrk="0" hangingPunct="1">
        <a:defRPr sz="1800" kern="1200">
          <a:solidFill>
            <a:schemeClr val="tx1"/>
          </a:solidFill>
          <a:latin typeface="+mn-lt"/>
          <a:ea typeface="+mn-ea"/>
          <a:cs typeface="+mn-cs"/>
        </a:defRPr>
      </a:lvl7pPr>
      <a:lvl8pPr marL="3200233" algn="l" defTabSz="457177" rtl="0" eaLnBrk="1" latinLnBrk="0" hangingPunct="1">
        <a:defRPr sz="1800" kern="1200">
          <a:solidFill>
            <a:schemeClr val="tx1"/>
          </a:solidFill>
          <a:latin typeface="+mn-lt"/>
          <a:ea typeface="+mn-ea"/>
          <a:cs typeface="+mn-cs"/>
        </a:defRPr>
      </a:lvl8pPr>
      <a:lvl9pPr marL="3657408"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9" Type="http://schemas.openxmlformats.org/officeDocument/2006/relationships/image" Target="../media/image39.jpeg"/><Relationship Id="rId21" Type="http://schemas.openxmlformats.org/officeDocument/2006/relationships/image" Target="../media/image21.jpeg"/><Relationship Id="rId34" Type="http://schemas.openxmlformats.org/officeDocument/2006/relationships/image" Target="../media/image34.png"/><Relationship Id="rId42" Type="http://schemas.openxmlformats.org/officeDocument/2006/relationships/image" Target="../media/image42.jpeg"/><Relationship Id="rId47" Type="http://schemas.openxmlformats.org/officeDocument/2006/relationships/image" Target="../media/image47.jpeg"/><Relationship Id="rId50" Type="http://schemas.openxmlformats.org/officeDocument/2006/relationships/image" Target="../media/image50.jpeg"/><Relationship Id="rId55" Type="http://schemas.openxmlformats.org/officeDocument/2006/relationships/image" Target="../media/image55.jpeg"/><Relationship Id="rId63" Type="http://schemas.openxmlformats.org/officeDocument/2006/relationships/image" Target="../media/image63.jpeg"/><Relationship Id="rId68" Type="http://schemas.openxmlformats.org/officeDocument/2006/relationships/image" Target="../media/image68.png"/><Relationship Id="rId7" Type="http://schemas.openxmlformats.org/officeDocument/2006/relationships/image" Target="../media/image7.jpeg"/><Relationship Id="rId2" Type="http://schemas.openxmlformats.org/officeDocument/2006/relationships/notesSlide" Target="../notesSlides/notesSlide1.xml"/><Relationship Id="rId16" Type="http://schemas.openxmlformats.org/officeDocument/2006/relationships/image" Target="../media/image16.jpeg"/><Relationship Id="rId29" Type="http://schemas.openxmlformats.org/officeDocument/2006/relationships/image" Target="../media/image29.jpeg"/><Relationship Id="rId1" Type="http://schemas.openxmlformats.org/officeDocument/2006/relationships/slideLayout" Target="../slideLayouts/slideLayout26.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png"/><Relationship Id="rId37" Type="http://schemas.openxmlformats.org/officeDocument/2006/relationships/image" Target="../media/image37.jpeg"/><Relationship Id="rId40" Type="http://schemas.openxmlformats.org/officeDocument/2006/relationships/image" Target="../media/image40.png"/><Relationship Id="rId45" Type="http://schemas.openxmlformats.org/officeDocument/2006/relationships/image" Target="../media/image45.jpeg"/><Relationship Id="rId53" Type="http://schemas.openxmlformats.org/officeDocument/2006/relationships/image" Target="../media/image53.jpeg"/><Relationship Id="rId58" Type="http://schemas.openxmlformats.org/officeDocument/2006/relationships/image" Target="../media/image58.jpeg"/><Relationship Id="rId66" Type="http://schemas.openxmlformats.org/officeDocument/2006/relationships/image" Target="../media/image66.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png"/><Relationship Id="rId49" Type="http://schemas.openxmlformats.org/officeDocument/2006/relationships/image" Target="../media/image49.jpeg"/><Relationship Id="rId57" Type="http://schemas.openxmlformats.org/officeDocument/2006/relationships/image" Target="../media/image57.jpeg"/><Relationship Id="rId61" Type="http://schemas.openxmlformats.org/officeDocument/2006/relationships/image" Target="../media/image61.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4" Type="http://schemas.openxmlformats.org/officeDocument/2006/relationships/image" Target="../media/image44.jpeg"/><Relationship Id="rId52" Type="http://schemas.openxmlformats.org/officeDocument/2006/relationships/image" Target="../media/image52.png"/><Relationship Id="rId60" Type="http://schemas.openxmlformats.org/officeDocument/2006/relationships/image" Target="../media/image60.jpeg"/><Relationship Id="rId65" Type="http://schemas.openxmlformats.org/officeDocument/2006/relationships/image" Target="../media/image65.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jpeg"/><Relationship Id="rId48" Type="http://schemas.openxmlformats.org/officeDocument/2006/relationships/image" Target="../media/image48.jpeg"/><Relationship Id="rId56" Type="http://schemas.openxmlformats.org/officeDocument/2006/relationships/image" Target="../media/image56.jpeg"/><Relationship Id="rId64" Type="http://schemas.openxmlformats.org/officeDocument/2006/relationships/image" Target="../media/image64.jpeg"/><Relationship Id="rId69" Type="http://schemas.openxmlformats.org/officeDocument/2006/relationships/image" Target="../media/image69.jpeg"/><Relationship Id="rId8" Type="http://schemas.openxmlformats.org/officeDocument/2006/relationships/image" Target="../media/image8.jpeg"/><Relationship Id="rId51" Type="http://schemas.openxmlformats.org/officeDocument/2006/relationships/image" Target="../media/image51.jpeg"/><Relationship Id="rId3" Type="http://schemas.openxmlformats.org/officeDocument/2006/relationships/image" Target="../media/image3.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jpe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jpeg"/><Relationship Id="rId59" Type="http://schemas.openxmlformats.org/officeDocument/2006/relationships/image" Target="../media/image59.jpeg"/><Relationship Id="rId67" Type="http://schemas.openxmlformats.org/officeDocument/2006/relationships/image" Target="../media/image67.png"/><Relationship Id="rId20" Type="http://schemas.openxmlformats.org/officeDocument/2006/relationships/image" Target="../media/image20.jpeg"/><Relationship Id="rId41" Type="http://schemas.openxmlformats.org/officeDocument/2006/relationships/image" Target="../media/image41.jpeg"/><Relationship Id="rId54" Type="http://schemas.openxmlformats.org/officeDocument/2006/relationships/image" Target="../media/image54.jpeg"/><Relationship Id="rId62"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38.png"/><Relationship Id="rId5" Type="http://schemas.openxmlformats.org/officeDocument/2006/relationships/image" Target="../media/image76.png"/><Relationship Id="rId10" Type="http://schemas.openxmlformats.org/officeDocument/2006/relationships/image" Target="../media/image15.png"/><Relationship Id="rId4" Type="http://schemas.openxmlformats.org/officeDocument/2006/relationships/image" Target="../media/image75.jpe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7.png"/><Relationship Id="rId7" Type="http://schemas.openxmlformats.org/officeDocument/2006/relationships/image" Target="../media/image84.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24.jpeg"/><Relationship Id="rId5" Type="http://schemas.openxmlformats.org/officeDocument/2006/relationships/image" Target="../media/image82.png"/><Relationship Id="rId10" Type="http://schemas.openxmlformats.org/officeDocument/2006/relationships/image" Target="../media/image23.jpeg"/><Relationship Id="rId4" Type="http://schemas.openxmlformats.org/officeDocument/2006/relationships/image" Target="../media/image81.jpeg"/><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jpeg"/><Relationship Id="rId18"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61.jpe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7.jpeg"/><Relationship Id="rId10" Type="http://schemas.openxmlformats.org/officeDocument/2006/relationships/image" Target="../media/image5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jpeg"/><Relationship Id="rId3" Type="http://schemas.openxmlformats.org/officeDocument/2006/relationships/image" Target="../media/image38.png"/><Relationship Id="rId7" Type="http://schemas.openxmlformats.org/officeDocument/2006/relationships/image" Target="../media/image100.png"/><Relationship Id="rId12" Type="http://schemas.openxmlformats.org/officeDocument/2006/relationships/image" Target="../media/image105.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45.jpe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8.png"/><Relationship Id="rId3" Type="http://schemas.openxmlformats.org/officeDocument/2006/relationships/image" Target="../media/image109.png"/><Relationship Id="rId7" Type="http://schemas.openxmlformats.org/officeDocument/2006/relationships/image" Target="../media/image113.jpeg"/><Relationship Id="rId12" Type="http://schemas.openxmlformats.org/officeDocument/2006/relationships/image" Target="../media/image35.png"/><Relationship Id="rId17" Type="http://schemas.openxmlformats.org/officeDocument/2006/relationships/image" Target="../media/image117.jpe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112.jpeg"/><Relationship Id="rId11" Type="http://schemas.openxmlformats.org/officeDocument/2006/relationships/image" Target="../media/image34.png"/><Relationship Id="rId5" Type="http://schemas.openxmlformats.org/officeDocument/2006/relationships/image" Target="../media/image111.jpeg"/><Relationship Id="rId15" Type="http://schemas.openxmlformats.org/officeDocument/2006/relationships/image" Target="../media/image116.png"/><Relationship Id="rId10" Type="http://schemas.openxmlformats.org/officeDocument/2006/relationships/image" Target="../media/image114.png"/><Relationship Id="rId19" Type="http://schemas.openxmlformats.org/officeDocument/2006/relationships/image" Target="../media/image118.jpeg"/><Relationship Id="rId4" Type="http://schemas.openxmlformats.org/officeDocument/2006/relationships/image" Target="../media/image110.png"/><Relationship Id="rId9" Type="http://schemas.openxmlformats.org/officeDocument/2006/relationships/image" Target="../media/image32.png"/><Relationship Id="rId1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4677C-0FFB-4834-BC7A-AD628818C27D}"/>
              </a:ext>
            </a:extLst>
          </p:cNvPr>
          <p:cNvSpPr>
            <a:spLocks noGrp="1"/>
          </p:cNvSpPr>
          <p:nvPr>
            <p:ph type="sldNum" sz="quarter" idx="4"/>
          </p:nvPr>
        </p:nvSpPr>
        <p:spPr>
          <a:xfrm>
            <a:off x="9920888" y="14437106"/>
            <a:ext cx="1839915" cy="92461"/>
          </a:xfrm>
        </p:spPr>
        <p:txBody>
          <a:bodyPr/>
          <a:lstStyle/>
          <a:p>
            <a:r>
              <a:rPr lang="en-US" dirty="0"/>
              <a:t>Page </a:t>
            </a:r>
            <a:fld id="{5A9C12DC-491F-9444-86A2-13AC5C62A2FC}" type="slidenum">
              <a:rPr lang="en-US" smtClean="0"/>
              <a:pPr/>
              <a:t>1</a:t>
            </a:fld>
            <a:endParaRPr lang="en-US" dirty="0"/>
          </a:p>
        </p:txBody>
      </p:sp>
      <p:sp>
        <p:nvSpPr>
          <p:cNvPr id="3" name="Footer Placeholder 2">
            <a:extLst>
              <a:ext uri="{FF2B5EF4-FFF2-40B4-BE49-F238E27FC236}">
                <a16:creationId xmlns:a16="http://schemas.microsoft.com/office/drawing/2014/main" id="{305EB533-24FE-42B4-830B-E923C2406A92}"/>
              </a:ext>
            </a:extLst>
          </p:cNvPr>
          <p:cNvSpPr>
            <a:spLocks noGrp="1"/>
          </p:cNvSpPr>
          <p:nvPr>
            <p:ph type="ftr" sz="quarter" idx="3"/>
          </p:nvPr>
        </p:nvSpPr>
        <p:spPr>
          <a:xfrm>
            <a:off x="4686734" y="14437106"/>
            <a:ext cx="5284185" cy="92461"/>
          </a:xfrm>
        </p:spPr>
        <p:txBody>
          <a:bodyPr/>
          <a:lstStyle/>
          <a:p>
            <a:r>
              <a:rPr lang="en-US" dirty="0"/>
              <a:t>Confidential Property of Schneider Electric |</a:t>
            </a:r>
          </a:p>
        </p:txBody>
      </p:sp>
      <p:cxnSp>
        <p:nvCxnSpPr>
          <p:cNvPr id="554" name="Straight Arrow Connector 553">
            <a:extLst>
              <a:ext uri="{FF2B5EF4-FFF2-40B4-BE49-F238E27FC236}">
                <a16:creationId xmlns:a16="http://schemas.microsoft.com/office/drawing/2014/main" id="{3FF138BD-9B95-4C21-9FAA-83201C9619F1}"/>
              </a:ext>
            </a:extLst>
          </p:cNvPr>
          <p:cNvCxnSpPr>
            <a:cxnSpLocks/>
          </p:cNvCxnSpPr>
          <p:nvPr/>
        </p:nvCxnSpPr>
        <p:spPr>
          <a:xfrm flipH="1">
            <a:off x="16341812" y="1545790"/>
            <a:ext cx="1" cy="89627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33" name="TextBox 632">
            <a:extLst>
              <a:ext uri="{FF2B5EF4-FFF2-40B4-BE49-F238E27FC236}">
                <a16:creationId xmlns:a16="http://schemas.microsoft.com/office/drawing/2014/main" id="{2A457DCC-52FA-4770-AA09-5CB5AD8C50CC}"/>
              </a:ext>
            </a:extLst>
          </p:cNvPr>
          <p:cNvSpPr txBox="1"/>
          <p:nvPr/>
        </p:nvSpPr>
        <p:spPr>
          <a:xfrm>
            <a:off x="19463535" y="1331896"/>
            <a:ext cx="2368296" cy="62337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400" b="1" dirty="0">
                <a:solidFill>
                  <a:schemeClr val="bg1"/>
                </a:solidFill>
              </a:rPr>
              <a:t>Rosa Petrova      </a:t>
            </a:r>
          </a:p>
          <a:p>
            <a:r>
              <a:rPr lang="en-US" sz="1000" b="1" dirty="0">
                <a:solidFill>
                  <a:schemeClr val="bg1"/>
                </a:solidFill>
              </a:rPr>
              <a:t>              Business Process Manager</a:t>
            </a:r>
            <a:r>
              <a:rPr lang="en-US" sz="900" b="1" dirty="0">
                <a:solidFill>
                  <a:schemeClr val="bg1"/>
                </a:solidFill>
              </a:rPr>
              <a:t>,</a:t>
            </a:r>
            <a:endParaRPr lang="en-US" sz="800" b="1" dirty="0">
              <a:solidFill>
                <a:schemeClr val="bg1"/>
              </a:solidFill>
            </a:endParaRPr>
          </a:p>
          <a:p>
            <a:r>
              <a:rPr lang="en-US" sz="1050" dirty="0">
                <a:solidFill>
                  <a:schemeClr val="bg1"/>
                </a:solidFill>
              </a:rPr>
              <a:t>              </a:t>
            </a:r>
            <a:r>
              <a:rPr lang="en-US" sz="1000" dirty="0">
                <a:solidFill>
                  <a:schemeClr val="bg1"/>
                </a:solidFill>
              </a:rPr>
              <a:t>El Paso, TX </a:t>
            </a:r>
            <a:endParaRPr lang="en-US" sz="1000" b="1" dirty="0">
              <a:solidFill>
                <a:schemeClr val="bg1"/>
              </a:solidFill>
            </a:endParaRPr>
          </a:p>
        </p:txBody>
      </p:sp>
      <p:pic>
        <p:nvPicPr>
          <p:cNvPr id="635" name="Picture 634">
            <a:extLst>
              <a:ext uri="{FF2B5EF4-FFF2-40B4-BE49-F238E27FC236}">
                <a16:creationId xmlns:a16="http://schemas.microsoft.com/office/drawing/2014/main" id="{68A17AEF-04AA-4C28-B71D-570A86BC0C9B}"/>
              </a:ext>
            </a:extLst>
          </p:cNvPr>
          <p:cNvPicPr preferRelativeResize="0">
            <a:picLocks/>
          </p:cNvPicPr>
          <p:nvPr/>
        </p:nvPicPr>
        <p:blipFill>
          <a:blip r:embed="rId3"/>
          <a:stretch>
            <a:fillRect/>
          </a:stretch>
        </p:blipFill>
        <p:spPr>
          <a:xfrm>
            <a:off x="19339755" y="1274402"/>
            <a:ext cx="667512" cy="786384"/>
          </a:xfrm>
          <a:prstGeom prst="ellipse">
            <a:avLst/>
          </a:prstGeom>
          <a:ln w="12700" cap="rnd">
            <a:solidFill>
              <a:schemeClr val="bg1"/>
            </a:solidFill>
            <a:prstDash val="solid"/>
          </a:ln>
          <a:effectLst/>
        </p:spPr>
      </p:pic>
      <p:sp>
        <p:nvSpPr>
          <p:cNvPr id="321" name="TextBox 320">
            <a:extLst>
              <a:ext uri="{FF2B5EF4-FFF2-40B4-BE49-F238E27FC236}">
                <a16:creationId xmlns:a16="http://schemas.microsoft.com/office/drawing/2014/main" id="{659636C1-CB49-471B-9C54-AF5BC5FA1FFD}"/>
              </a:ext>
            </a:extLst>
          </p:cNvPr>
          <p:cNvSpPr txBox="1"/>
          <p:nvPr/>
        </p:nvSpPr>
        <p:spPr>
          <a:xfrm>
            <a:off x="14833835" y="84889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 b="1" dirty="0">
                <a:solidFill>
                  <a:schemeClr val="bg1"/>
                </a:solidFill>
              </a:rPr>
              <a:t>          </a:t>
            </a:r>
            <a:r>
              <a:rPr lang="en-US" sz="1401" b="1" dirty="0">
                <a:solidFill>
                  <a:schemeClr val="bg1"/>
                </a:solidFill>
              </a:rPr>
              <a:t>        </a:t>
            </a:r>
            <a:r>
              <a:rPr lang="en-US" sz="1600" b="1" dirty="0">
                <a:solidFill>
                  <a:schemeClr val="bg1"/>
                </a:solidFill>
              </a:rPr>
              <a:t>Horacio Galicia      </a:t>
            </a:r>
          </a:p>
          <a:p>
            <a:r>
              <a:rPr lang="en-US" sz="1050" b="1" dirty="0">
                <a:solidFill>
                  <a:schemeClr val="bg1"/>
                </a:solidFill>
              </a:rPr>
              <a:t> </a:t>
            </a:r>
            <a:r>
              <a:rPr lang="en-US" sz="900" b="1" dirty="0">
                <a:solidFill>
                  <a:schemeClr val="bg1"/>
                </a:solidFill>
              </a:rPr>
              <a:t>                </a:t>
            </a:r>
            <a:r>
              <a:rPr lang="en-US" sz="1000" b="1" dirty="0">
                <a:solidFill>
                  <a:schemeClr val="bg1"/>
                </a:solidFill>
              </a:rPr>
              <a:t>Director Transformation,</a:t>
            </a:r>
          </a:p>
          <a:p>
            <a:r>
              <a:rPr lang="en-US" sz="1050" b="1" dirty="0">
                <a:solidFill>
                  <a:schemeClr val="bg1"/>
                </a:solidFill>
              </a:rPr>
              <a:t>               MTY, MEX</a:t>
            </a:r>
          </a:p>
        </p:txBody>
      </p:sp>
      <p:cxnSp>
        <p:nvCxnSpPr>
          <p:cNvPr id="199" name="Straight Connector 198">
            <a:extLst>
              <a:ext uri="{FF2B5EF4-FFF2-40B4-BE49-F238E27FC236}">
                <a16:creationId xmlns:a16="http://schemas.microsoft.com/office/drawing/2014/main" id="{DA55995D-3748-4090-894D-6EC0E4A88454}"/>
              </a:ext>
            </a:extLst>
          </p:cNvPr>
          <p:cNvCxnSpPr>
            <a:cxnSpLocks/>
          </p:cNvCxnSpPr>
          <p:nvPr/>
        </p:nvCxnSpPr>
        <p:spPr>
          <a:xfrm flipV="1">
            <a:off x="1910035" y="2431812"/>
            <a:ext cx="22927016" cy="494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a:extLst>
              <a:ext uri="{FF2B5EF4-FFF2-40B4-BE49-F238E27FC236}">
                <a16:creationId xmlns:a16="http://schemas.microsoft.com/office/drawing/2014/main" id="{9E24AD5C-9106-46B7-8085-8A16762C67B0}"/>
              </a:ext>
            </a:extLst>
          </p:cNvPr>
          <p:cNvSpPr txBox="1"/>
          <p:nvPr/>
        </p:nvSpPr>
        <p:spPr>
          <a:xfrm>
            <a:off x="8728861" y="15962"/>
            <a:ext cx="14775065" cy="769441"/>
          </a:xfrm>
          <a:prstGeom prst="rect">
            <a:avLst/>
          </a:prstGeom>
          <a:noFill/>
        </p:spPr>
        <p:txBody>
          <a:bodyPr wrap="square" lIns="91440" tIns="45720" rIns="91440" bIns="45720">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4400" dirty="0"/>
              <a:t>GSC NA Procurement – Transformation Organization</a:t>
            </a:r>
            <a:endParaRPr lang="en-US" sz="4400" dirty="0"/>
          </a:p>
        </p:txBody>
      </p:sp>
      <p:cxnSp>
        <p:nvCxnSpPr>
          <p:cNvPr id="411" name="Connector: Elbow 410">
            <a:extLst>
              <a:ext uri="{FF2B5EF4-FFF2-40B4-BE49-F238E27FC236}">
                <a16:creationId xmlns:a16="http://schemas.microsoft.com/office/drawing/2014/main" id="{561E5D08-57F8-4062-AAFE-60728618F543}"/>
              </a:ext>
            </a:extLst>
          </p:cNvPr>
          <p:cNvCxnSpPr>
            <a:cxnSpLocks/>
            <a:stCxn id="633" idx="0"/>
            <a:endCxn id="321" idx="3"/>
          </p:cNvCxnSpPr>
          <p:nvPr/>
        </p:nvCxnSpPr>
        <p:spPr>
          <a:xfrm rot="16200000" flipV="1">
            <a:off x="18843428" y="-472359"/>
            <a:ext cx="162959" cy="3445552"/>
          </a:xfrm>
          <a:prstGeom prst="bentConnector2">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A36342E9-853F-4E6B-A907-EAE58946B6A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651618" y="785830"/>
            <a:ext cx="784779" cy="786384"/>
          </a:xfrm>
          <a:prstGeom prst="ellipse">
            <a:avLst/>
          </a:prstGeom>
        </p:spPr>
      </p:pic>
      <p:cxnSp>
        <p:nvCxnSpPr>
          <p:cNvPr id="544" name="Straight Arrow Connector 543">
            <a:extLst>
              <a:ext uri="{FF2B5EF4-FFF2-40B4-BE49-F238E27FC236}">
                <a16:creationId xmlns:a16="http://schemas.microsoft.com/office/drawing/2014/main" id="{D26070F6-CA2E-4C0D-86F0-E13041163A47}"/>
              </a:ext>
            </a:extLst>
          </p:cNvPr>
          <p:cNvCxnSpPr>
            <a:cxnSpLocks/>
            <a:endCxn id="208" idx="0"/>
          </p:cNvCxnSpPr>
          <p:nvPr/>
        </p:nvCxnSpPr>
        <p:spPr>
          <a:xfrm>
            <a:off x="1910035" y="2501502"/>
            <a:ext cx="0" cy="40439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24A21AA-D812-4A9C-BA3A-97CD1A5EECE0}"/>
              </a:ext>
            </a:extLst>
          </p:cNvPr>
          <p:cNvCxnSpPr>
            <a:cxnSpLocks/>
          </p:cNvCxnSpPr>
          <p:nvPr/>
        </p:nvCxnSpPr>
        <p:spPr>
          <a:xfrm>
            <a:off x="303795" y="3093613"/>
            <a:ext cx="0" cy="329106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2" name="Oval 201">
            <a:extLst>
              <a:ext uri="{FF2B5EF4-FFF2-40B4-BE49-F238E27FC236}">
                <a16:creationId xmlns:a16="http://schemas.microsoft.com/office/drawing/2014/main" id="{B8FA152C-BAA7-4492-A3A3-6EEE65EF3DB4}"/>
              </a:ext>
            </a:extLst>
          </p:cNvPr>
          <p:cNvSpPr/>
          <p:nvPr/>
        </p:nvSpPr>
        <p:spPr>
          <a:xfrm>
            <a:off x="566608" y="3384002"/>
            <a:ext cx="667513" cy="786385"/>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Arrow Connector 203">
            <a:extLst>
              <a:ext uri="{FF2B5EF4-FFF2-40B4-BE49-F238E27FC236}">
                <a16:creationId xmlns:a16="http://schemas.microsoft.com/office/drawing/2014/main" id="{8CC30F0B-4A16-44F3-8450-F04E035D8D36}"/>
              </a:ext>
            </a:extLst>
          </p:cNvPr>
          <p:cNvCxnSpPr>
            <a:cxnSpLocks/>
          </p:cNvCxnSpPr>
          <p:nvPr/>
        </p:nvCxnSpPr>
        <p:spPr>
          <a:xfrm>
            <a:off x="2311782" y="5571794"/>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5395E097-5A39-4819-9528-71C3E74D36F1}"/>
              </a:ext>
            </a:extLst>
          </p:cNvPr>
          <p:cNvSpPr txBox="1"/>
          <p:nvPr/>
        </p:nvSpPr>
        <p:spPr>
          <a:xfrm>
            <a:off x="568208" y="2905896"/>
            <a:ext cx="2683699" cy="377816"/>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Business Unit Partners</a:t>
            </a:r>
          </a:p>
          <a:p>
            <a:pPr algn="ctr"/>
            <a:endParaRPr lang="en-US" sz="132" b="1" dirty="0">
              <a:solidFill>
                <a:schemeClr val="bg1"/>
              </a:solidFill>
            </a:endParaRPr>
          </a:p>
        </p:txBody>
      </p:sp>
      <p:cxnSp>
        <p:nvCxnSpPr>
          <p:cNvPr id="209" name="Straight Connector 208">
            <a:extLst>
              <a:ext uri="{FF2B5EF4-FFF2-40B4-BE49-F238E27FC236}">
                <a16:creationId xmlns:a16="http://schemas.microsoft.com/office/drawing/2014/main" id="{F0C58336-7F44-45FE-B2C8-59C3A0E2508F}"/>
              </a:ext>
            </a:extLst>
          </p:cNvPr>
          <p:cNvCxnSpPr>
            <a:cxnSpLocks/>
          </p:cNvCxnSpPr>
          <p:nvPr/>
        </p:nvCxnSpPr>
        <p:spPr>
          <a:xfrm flipV="1">
            <a:off x="327444" y="3093613"/>
            <a:ext cx="232077" cy="665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5A46E55-B552-434A-9269-67DB54F36B69}"/>
              </a:ext>
            </a:extLst>
          </p:cNvPr>
          <p:cNvCxnSpPr>
            <a:cxnSpLocks/>
          </p:cNvCxnSpPr>
          <p:nvPr/>
        </p:nvCxnSpPr>
        <p:spPr>
          <a:xfrm>
            <a:off x="2323226" y="3763346"/>
            <a:ext cx="214528" cy="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4" name="Group 213">
            <a:extLst>
              <a:ext uri="{FF2B5EF4-FFF2-40B4-BE49-F238E27FC236}">
                <a16:creationId xmlns:a16="http://schemas.microsoft.com/office/drawing/2014/main" id="{6A2EB8E8-07C4-41FA-A546-A85821BFD799}"/>
              </a:ext>
            </a:extLst>
          </p:cNvPr>
          <p:cNvGrpSpPr/>
          <p:nvPr/>
        </p:nvGrpSpPr>
        <p:grpSpPr>
          <a:xfrm>
            <a:off x="530262" y="5971412"/>
            <a:ext cx="2720987" cy="786386"/>
            <a:chOff x="-784793" y="2224871"/>
            <a:chExt cx="1736204" cy="467121"/>
          </a:xfrm>
        </p:grpSpPr>
        <p:sp>
          <p:nvSpPr>
            <p:cNvPr id="318" name="TextBox 317">
              <a:extLst>
                <a:ext uri="{FF2B5EF4-FFF2-40B4-BE49-F238E27FC236}">
                  <a16:creationId xmlns:a16="http://schemas.microsoft.com/office/drawing/2014/main" id="{3426C234-09AC-4955-AACB-2E122016CFFE}"/>
                </a:ext>
              </a:extLst>
            </p:cNvPr>
            <p:cNvSpPr txBox="1"/>
            <p:nvPr/>
          </p:nvSpPr>
          <p:spPr>
            <a:xfrm>
              <a:off x="-678904" y="2287497"/>
              <a:ext cx="1630315" cy="36572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900" b="1" dirty="0">
                  <a:solidFill>
                    <a:schemeClr val="bg1"/>
                  </a:solidFill>
                </a:rPr>
                <a:t>              </a:t>
              </a:r>
              <a:r>
                <a:rPr lang="en-US" sz="1400" b="1" dirty="0">
                  <a:solidFill>
                    <a:schemeClr val="bg1"/>
                  </a:solidFill>
                </a:rPr>
                <a:t>Marlene Garza</a:t>
              </a:r>
            </a:p>
            <a:p>
              <a:r>
                <a:rPr lang="en-US" sz="1001" b="1" dirty="0">
                  <a:solidFill>
                    <a:schemeClr val="bg1"/>
                  </a:solidFill>
                </a:rPr>
                <a:t>             Power Systems, MTY MX  </a:t>
              </a:r>
              <a:r>
                <a:rPr lang="en-US" sz="500" b="1" dirty="0">
                  <a:solidFill>
                    <a:schemeClr val="bg1"/>
                  </a:solidFill>
                </a:rPr>
                <a:t> </a:t>
              </a:r>
            </a:p>
            <a:p>
              <a:r>
                <a:rPr lang="en-US" sz="500" b="1" dirty="0">
                  <a:solidFill>
                    <a:schemeClr val="bg1"/>
                  </a:solidFill>
                </a:rPr>
                <a:t>                          </a:t>
              </a:r>
              <a:r>
                <a:rPr lang="en-US" sz="1000" b="1" dirty="0">
                  <a:solidFill>
                    <a:schemeClr val="bg1"/>
                  </a:solidFill>
                </a:rPr>
                <a:t>PES &amp; MOVE administrator</a:t>
              </a:r>
              <a:r>
                <a:rPr lang="en-US" sz="1000" dirty="0">
                  <a:solidFill>
                    <a:schemeClr val="bg1"/>
                  </a:solidFill>
                </a:rPr>
                <a:t>.</a:t>
              </a:r>
              <a:endParaRPr lang="en-US" sz="1001" dirty="0">
                <a:solidFill>
                  <a:schemeClr val="bg1"/>
                </a:solidFill>
              </a:endParaRPr>
            </a:p>
          </p:txBody>
        </p:sp>
        <p:pic>
          <p:nvPicPr>
            <p:cNvPr id="320" name="Picture 2" descr="https://spiceportal.schneider-electric.com/image/user_male_portrait?img_id=1556549&amp;img_id_token=2Z4bUbkp5RwUmvCJX0AKDnp9rQU%3D&amp;t=1528229090699">
              <a:extLst>
                <a:ext uri="{FF2B5EF4-FFF2-40B4-BE49-F238E27FC236}">
                  <a16:creationId xmlns:a16="http://schemas.microsoft.com/office/drawing/2014/main" id="{0075A8F9-6EA5-486A-8D3D-D03B78111FC4}"/>
                </a:ext>
              </a:extLst>
            </p:cNvPr>
            <p:cNvPicPr preferRelativeResize="0">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793" y="2224871"/>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BCC6A048-F752-4054-944C-2907D70234B6}"/>
              </a:ext>
            </a:extLst>
          </p:cNvPr>
          <p:cNvGrpSpPr/>
          <p:nvPr/>
        </p:nvGrpSpPr>
        <p:grpSpPr>
          <a:xfrm>
            <a:off x="522887" y="3389882"/>
            <a:ext cx="2750339" cy="786385"/>
            <a:chOff x="-840470" y="873597"/>
            <a:chExt cx="1754933" cy="467121"/>
          </a:xfrm>
        </p:grpSpPr>
        <p:sp>
          <p:nvSpPr>
            <p:cNvPr id="271" name="Rectangle 270">
              <a:extLst>
                <a:ext uri="{FF2B5EF4-FFF2-40B4-BE49-F238E27FC236}">
                  <a16:creationId xmlns:a16="http://schemas.microsoft.com/office/drawing/2014/main" id="{CC231BC3-19D2-4801-B545-9641B83A8BD0}"/>
                </a:ext>
              </a:extLst>
            </p:cNvPr>
            <p:cNvSpPr/>
            <p:nvPr/>
          </p:nvSpPr>
          <p:spPr>
            <a:xfrm>
              <a:off x="-596699" y="912444"/>
              <a:ext cx="1511162" cy="38021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72" name="Picture 4" descr="https://spiceportal.schneider-electric.com/image/user_male_portrait?img_id=26243932&amp;img_id_token=mbnXLKWzNa5elQnLxih11kXXKKg%3D&amp;t=1527600599652">
              <a:extLst>
                <a:ext uri="{FF2B5EF4-FFF2-40B4-BE49-F238E27FC236}">
                  <a16:creationId xmlns:a16="http://schemas.microsoft.com/office/drawing/2014/main" id="{04DF4C01-472A-456F-AE82-99E763A759B9}"/>
                </a:ext>
              </a:extLst>
            </p:cNvPr>
            <p:cNvPicPr preferRelativeResize="0">
              <a:picLocks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0470" y="873597"/>
              <a:ext cx="425926" cy="467121"/>
            </a:xfrm>
            <a:prstGeom prst="ellipse">
              <a:avLst/>
            </a:prstGeom>
            <a:solidFill>
              <a:schemeClr val="bg1"/>
            </a:solidFill>
            <a:ln>
              <a:solidFill>
                <a:schemeClr val="bg1"/>
              </a:solidFill>
            </a:ln>
            <a:effectLst>
              <a:outerShdw blurRad="50800" dist="38100" dir="2700000" algn="tl" rotWithShape="0">
                <a:prstClr val="black">
                  <a:alpha val="40000"/>
                </a:prstClr>
              </a:outerShdw>
            </a:effectLst>
            <a:extLst/>
          </p:spPr>
        </p:pic>
      </p:grpSp>
      <p:sp>
        <p:nvSpPr>
          <p:cNvPr id="255" name="TextBox 254">
            <a:extLst>
              <a:ext uri="{FF2B5EF4-FFF2-40B4-BE49-F238E27FC236}">
                <a16:creationId xmlns:a16="http://schemas.microsoft.com/office/drawing/2014/main" id="{D2FF1520-C208-4294-8F6B-C076EF5E40F3}"/>
              </a:ext>
            </a:extLst>
          </p:cNvPr>
          <p:cNvSpPr txBox="1"/>
          <p:nvPr/>
        </p:nvSpPr>
        <p:spPr>
          <a:xfrm>
            <a:off x="1196525" y="3480027"/>
            <a:ext cx="2205464" cy="461665"/>
          </a:xfrm>
          <a:prstGeom prst="rect">
            <a:avLst/>
          </a:prstGeom>
          <a:noFill/>
        </p:spPr>
        <p:txBody>
          <a:bodyPr wrap="square" rtlCol="0">
            <a:spAutoFit/>
          </a:bodyPr>
          <a:lstStyle/>
          <a:p>
            <a:r>
              <a:rPr lang="en-US" sz="1400" b="1" dirty="0">
                <a:solidFill>
                  <a:schemeClr val="bg1"/>
                </a:solidFill>
              </a:rPr>
              <a:t>Karthik Machiraju</a:t>
            </a:r>
          </a:p>
          <a:p>
            <a:r>
              <a:rPr lang="en-US" sz="1000" b="1" dirty="0">
                <a:solidFill>
                  <a:schemeClr val="bg1"/>
                </a:solidFill>
              </a:rPr>
              <a:t>Power Products, Erlanger, KTz</a:t>
            </a:r>
          </a:p>
        </p:txBody>
      </p:sp>
      <p:grpSp>
        <p:nvGrpSpPr>
          <p:cNvPr id="259" name="Group 258">
            <a:extLst>
              <a:ext uri="{FF2B5EF4-FFF2-40B4-BE49-F238E27FC236}">
                <a16:creationId xmlns:a16="http://schemas.microsoft.com/office/drawing/2014/main" id="{B2D746E0-DDE7-401F-80AC-C49397128384}"/>
              </a:ext>
            </a:extLst>
          </p:cNvPr>
          <p:cNvGrpSpPr/>
          <p:nvPr/>
        </p:nvGrpSpPr>
        <p:grpSpPr>
          <a:xfrm>
            <a:off x="526519" y="5160170"/>
            <a:ext cx="2830843" cy="786385"/>
            <a:chOff x="-837987" y="1915807"/>
            <a:chExt cx="1806301" cy="467121"/>
          </a:xfrm>
        </p:grpSpPr>
        <p:grpSp>
          <p:nvGrpSpPr>
            <p:cNvPr id="265" name="Group 264">
              <a:extLst>
                <a:ext uri="{FF2B5EF4-FFF2-40B4-BE49-F238E27FC236}">
                  <a16:creationId xmlns:a16="http://schemas.microsoft.com/office/drawing/2014/main" id="{331B26B0-4D6F-4624-8615-D9E8895A664D}"/>
                </a:ext>
              </a:extLst>
            </p:cNvPr>
            <p:cNvGrpSpPr/>
            <p:nvPr/>
          </p:nvGrpSpPr>
          <p:grpSpPr>
            <a:xfrm>
              <a:off x="-674205" y="1934768"/>
              <a:ext cx="1642519" cy="407188"/>
              <a:chOff x="-608954" y="1989351"/>
              <a:chExt cx="1642519" cy="407188"/>
            </a:xfrm>
          </p:grpSpPr>
          <p:sp>
            <p:nvSpPr>
              <p:cNvPr id="267" name="Rectangle 266">
                <a:extLst>
                  <a:ext uri="{FF2B5EF4-FFF2-40B4-BE49-F238E27FC236}">
                    <a16:creationId xmlns:a16="http://schemas.microsoft.com/office/drawing/2014/main" id="{5CA8A285-FA75-4DED-8538-76499F620047}"/>
                  </a:ext>
                </a:extLst>
              </p:cNvPr>
              <p:cNvSpPr/>
              <p:nvPr/>
            </p:nvSpPr>
            <p:spPr>
              <a:xfrm>
                <a:off x="-608954" y="1989351"/>
                <a:ext cx="1580260" cy="39957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TextBox 267">
                <a:extLst>
                  <a:ext uri="{FF2B5EF4-FFF2-40B4-BE49-F238E27FC236}">
                    <a16:creationId xmlns:a16="http://schemas.microsoft.com/office/drawing/2014/main" id="{F13773A9-CD8E-447B-99D8-928CCF5482D0}"/>
                  </a:ext>
                </a:extLst>
              </p:cNvPr>
              <p:cNvSpPr txBox="1"/>
              <p:nvPr/>
            </p:nvSpPr>
            <p:spPr>
              <a:xfrm>
                <a:off x="-390290" y="2016323"/>
                <a:ext cx="1423855" cy="380216"/>
              </a:xfrm>
              <a:prstGeom prst="rect">
                <a:avLst/>
              </a:prstGeom>
              <a:noFill/>
            </p:spPr>
            <p:txBody>
              <a:bodyPr wrap="square" rtlCol="0">
                <a:spAutoFit/>
              </a:bodyPr>
              <a:lstStyle/>
              <a:p>
                <a:r>
                  <a:rPr lang="en-US" sz="1400" b="1" dirty="0">
                    <a:solidFill>
                      <a:schemeClr val="bg1"/>
                    </a:solidFill>
                  </a:rPr>
                  <a:t>Alejandra Romero</a:t>
                </a:r>
              </a:p>
              <a:p>
                <a:r>
                  <a:rPr lang="en-US" sz="1001" b="1" dirty="0">
                    <a:solidFill>
                      <a:schemeClr val="bg1"/>
                    </a:solidFill>
                  </a:rPr>
                  <a:t>Industry, Digital Energy &amp; Secure      </a:t>
                </a:r>
                <a:r>
                  <a:rPr lang="en-US" sz="1000" b="1" dirty="0">
                    <a:solidFill>
                      <a:schemeClr val="bg1"/>
                    </a:solidFill>
                  </a:rPr>
                  <a:t>Power, MTY, MEX</a:t>
                </a:r>
                <a:endParaRPr lang="en-US" sz="1001" b="1" dirty="0">
                  <a:solidFill>
                    <a:schemeClr val="bg1"/>
                  </a:solidFill>
                </a:endParaRPr>
              </a:p>
            </p:txBody>
          </p:sp>
        </p:grpSp>
        <p:pic>
          <p:nvPicPr>
            <p:cNvPr id="266" name="Picture 6" descr="https://spiceportal.schneider-electric.com/image/user_male_portrait?img_id=1553357&amp;img_id_token=jpO3Rt52vTcfgZZTmSYo%2Fe3YATE%3D&amp;t=1527601123713">
              <a:extLst>
                <a:ext uri="{FF2B5EF4-FFF2-40B4-BE49-F238E27FC236}">
                  <a16:creationId xmlns:a16="http://schemas.microsoft.com/office/drawing/2014/main" id="{B1718233-D93A-4829-B17B-16940EA02863}"/>
                </a:ext>
              </a:extLst>
            </p:cNvPr>
            <p:cNvPicPr preferRelativeResize="0">
              <a:picLocks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7987" y="1915807"/>
              <a:ext cx="425926" cy="467121"/>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cxnSp>
        <p:nvCxnSpPr>
          <p:cNvPr id="505" name="Straight Arrow Connector 504">
            <a:extLst>
              <a:ext uri="{FF2B5EF4-FFF2-40B4-BE49-F238E27FC236}">
                <a16:creationId xmlns:a16="http://schemas.microsoft.com/office/drawing/2014/main" id="{A4D6E5DF-CCF4-4A1E-BECC-5127B99B4C0F}"/>
              </a:ext>
            </a:extLst>
          </p:cNvPr>
          <p:cNvCxnSpPr>
            <a:cxnSpLocks/>
            <a:endCxn id="272" idx="2"/>
          </p:cNvCxnSpPr>
          <p:nvPr/>
        </p:nvCxnSpPr>
        <p:spPr>
          <a:xfrm>
            <a:off x="308292" y="3783074"/>
            <a:ext cx="214595"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DE8D3EEA-9716-4AEB-BFE9-A820B1B15D78}"/>
              </a:ext>
            </a:extLst>
          </p:cNvPr>
          <p:cNvCxnSpPr>
            <a:cxnSpLocks/>
          </p:cNvCxnSpPr>
          <p:nvPr/>
        </p:nvCxnSpPr>
        <p:spPr>
          <a:xfrm>
            <a:off x="323559" y="4659571"/>
            <a:ext cx="187884" cy="1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7" name="Straight Arrow Connector 506">
            <a:extLst>
              <a:ext uri="{FF2B5EF4-FFF2-40B4-BE49-F238E27FC236}">
                <a16:creationId xmlns:a16="http://schemas.microsoft.com/office/drawing/2014/main" id="{E08A442D-56F1-4B8D-8455-2C2B1237B369}"/>
              </a:ext>
            </a:extLst>
          </p:cNvPr>
          <p:cNvCxnSpPr>
            <a:cxnSpLocks/>
            <a:endCxn id="266" idx="2"/>
          </p:cNvCxnSpPr>
          <p:nvPr/>
        </p:nvCxnSpPr>
        <p:spPr>
          <a:xfrm>
            <a:off x="306426" y="5553362"/>
            <a:ext cx="220093"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8" name="Straight Arrow Connector 507">
            <a:extLst>
              <a:ext uri="{FF2B5EF4-FFF2-40B4-BE49-F238E27FC236}">
                <a16:creationId xmlns:a16="http://schemas.microsoft.com/office/drawing/2014/main" id="{1B47414E-B28D-4EC5-8FD9-C8F6C5C112BE}"/>
              </a:ext>
            </a:extLst>
          </p:cNvPr>
          <p:cNvCxnSpPr>
            <a:cxnSpLocks/>
          </p:cNvCxnSpPr>
          <p:nvPr/>
        </p:nvCxnSpPr>
        <p:spPr>
          <a:xfrm>
            <a:off x="313324" y="6396355"/>
            <a:ext cx="21693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id="{04746722-E7C9-4EEE-B971-B8FEED623FC9}"/>
              </a:ext>
            </a:extLst>
          </p:cNvPr>
          <p:cNvCxnSpPr>
            <a:cxnSpLocks/>
            <a:endCxn id="228" idx="0"/>
          </p:cNvCxnSpPr>
          <p:nvPr/>
        </p:nvCxnSpPr>
        <p:spPr>
          <a:xfrm>
            <a:off x="7051462" y="2481254"/>
            <a:ext cx="0" cy="29785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30D0462-F24C-4869-A98A-CA8CC6A126D6}"/>
              </a:ext>
            </a:extLst>
          </p:cNvPr>
          <p:cNvGrpSpPr/>
          <p:nvPr/>
        </p:nvGrpSpPr>
        <p:grpSpPr>
          <a:xfrm>
            <a:off x="4169369" y="2779107"/>
            <a:ext cx="5706482" cy="5423196"/>
            <a:chOff x="10672552" y="2955994"/>
            <a:chExt cx="5706482" cy="5423196"/>
          </a:xfrm>
        </p:grpSpPr>
        <p:sp>
          <p:nvSpPr>
            <p:cNvPr id="228" name="TextBox 227">
              <a:extLst>
                <a:ext uri="{FF2B5EF4-FFF2-40B4-BE49-F238E27FC236}">
                  <a16:creationId xmlns:a16="http://schemas.microsoft.com/office/drawing/2014/main" id="{F0EAB3C7-BC36-440A-9803-9B16976F417F}"/>
                </a:ext>
              </a:extLst>
            </p:cNvPr>
            <p:cNvSpPr txBox="1"/>
            <p:nvPr/>
          </p:nvSpPr>
          <p:spPr>
            <a:xfrm>
              <a:off x="11659594" y="2955994"/>
              <a:ext cx="3790102"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nchor="ctr">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sp>
          <p:nvSpPr>
            <p:cNvPr id="230" name="TextBox 229">
              <a:extLst>
                <a:ext uri="{FF2B5EF4-FFF2-40B4-BE49-F238E27FC236}">
                  <a16:creationId xmlns:a16="http://schemas.microsoft.com/office/drawing/2014/main" id="{E4DA9CF3-3CA7-467D-AB23-68194948AD64}"/>
                </a:ext>
              </a:extLst>
            </p:cNvPr>
            <p:cNvSpPr txBox="1"/>
            <p:nvPr/>
          </p:nvSpPr>
          <p:spPr>
            <a:xfrm>
              <a:off x="12510661" y="34960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sz="1401" dirty="0"/>
                <a:t>Diego Garza</a:t>
              </a:r>
            </a:p>
            <a:p>
              <a:r>
                <a:rPr lang="en-US" sz="601" dirty="0"/>
                <a:t>                 </a:t>
              </a:r>
              <a:r>
                <a:rPr lang="en-US" sz="1001" dirty="0"/>
                <a:t>Sr. Manager, MTY MEX</a:t>
              </a:r>
            </a:p>
            <a:p>
              <a:pPr algn="l"/>
              <a:r>
                <a:rPr lang="en-US" sz="500" dirty="0"/>
                <a:t>                                   </a:t>
              </a:r>
              <a:r>
                <a:rPr lang="en-US" sz="1001" b="0" dirty="0"/>
                <a:t>Leader PM</a:t>
              </a:r>
            </a:p>
          </p:txBody>
        </p:sp>
        <p:pic>
          <p:nvPicPr>
            <p:cNvPr id="548" name="Picture 547">
              <a:extLst>
                <a:ext uri="{FF2B5EF4-FFF2-40B4-BE49-F238E27FC236}">
                  <a16:creationId xmlns:a16="http://schemas.microsoft.com/office/drawing/2014/main" id="{DE86E4AD-92F8-4D99-A273-112032934E44}"/>
                </a:ext>
              </a:extLst>
            </p:cNvPr>
            <p:cNvPicPr preferRelativeResize="0">
              <a:picLocks/>
            </p:cNvPicPr>
            <p:nvPr/>
          </p:nvPicPr>
          <p:blipFill>
            <a:blip r:embed="rId8" cstate="email">
              <a:extLst>
                <a:ext uri="{28A0092B-C50C-407E-A947-70E740481C1C}">
                  <a14:useLocalDpi xmlns:a14="http://schemas.microsoft.com/office/drawing/2010/main" val="0"/>
                </a:ext>
              </a:extLst>
            </a:blip>
            <a:stretch>
              <a:fillRect/>
            </a:stretch>
          </p:blipFill>
          <p:spPr>
            <a:xfrm>
              <a:off x="12389864" y="3421967"/>
              <a:ext cx="667512" cy="786384"/>
            </a:xfrm>
            <a:prstGeom prst="ellipse">
              <a:avLst/>
            </a:prstGeom>
            <a:ln w="12700" cap="rnd">
              <a:solidFill>
                <a:schemeClr val="bg1"/>
              </a:solidFill>
              <a:prstDash val="solid"/>
            </a:ln>
            <a:effectLst/>
          </p:spPr>
        </p:pic>
        <p:grpSp>
          <p:nvGrpSpPr>
            <p:cNvPr id="97" name="Group 96">
              <a:extLst>
                <a:ext uri="{FF2B5EF4-FFF2-40B4-BE49-F238E27FC236}">
                  <a16:creationId xmlns:a16="http://schemas.microsoft.com/office/drawing/2014/main" id="{A172FFB0-050A-4772-AA0A-8E90C895237C}"/>
                </a:ext>
              </a:extLst>
            </p:cNvPr>
            <p:cNvGrpSpPr/>
            <p:nvPr/>
          </p:nvGrpSpPr>
          <p:grpSpPr>
            <a:xfrm>
              <a:off x="10958442" y="4387270"/>
              <a:ext cx="5420592" cy="3437930"/>
              <a:chOff x="12541464" y="4243091"/>
              <a:chExt cx="5698498" cy="2997317"/>
            </a:xfrm>
          </p:grpSpPr>
          <p:sp>
            <p:nvSpPr>
              <p:cNvPr id="297" name="TextBox 296">
                <a:extLst>
                  <a:ext uri="{FF2B5EF4-FFF2-40B4-BE49-F238E27FC236}">
                    <a16:creationId xmlns:a16="http://schemas.microsoft.com/office/drawing/2014/main" id="{05DDC344-CC3C-4093-B1F6-E34769D04C24}"/>
                  </a:ext>
                </a:extLst>
              </p:cNvPr>
              <p:cNvSpPr txBox="1"/>
              <p:nvPr/>
            </p:nvSpPr>
            <p:spPr>
              <a:xfrm>
                <a:off x="12698306" y="4298276"/>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Nilda Ramos</a:t>
                </a:r>
              </a:p>
              <a:p>
                <a:pPr algn="l"/>
                <a:r>
                  <a:rPr lang="en-US" sz="601" dirty="0"/>
                  <a:t>                        </a:t>
                </a:r>
                <a:r>
                  <a:rPr lang="en-US" sz="1001" dirty="0"/>
                  <a:t>PM, MTY MEX</a:t>
                </a:r>
              </a:p>
              <a:p>
                <a:pPr algn="l"/>
                <a:r>
                  <a:rPr lang="en-US" sz="1001" dirty="0"/>
                  <a:t>              </a:t>
                </a:r>
                <a:r>
                  <a:rPr lang="en-US" b="0" dirty="0"/>
                  <a:t>SBO P1</a:t>
                </a:r>
              </a:p>
            </p:txBody>
          </p:sp>
          <p:sp>
            <p:nvSpPr>
              <p:cNvPr id="294" name="TextBox 293">
                <a:extLst>
                  <a:ext uri="{FF2B5EF4-FFF2-40B4-BE49-F238E27FC236}">
                    <a16:creationId xmlns:a16="http://schemas.microsoft.com/office/drawing/2014/main" id="{B91BF383-3CCE-42E4-9787-BE1FBEB2FCEC}"/>
                  </a:ext>
                </a:extLst>
              </p:cNvPr>
              <p:cNvSpPr txBox="1"/>
              <p:nvPr/>
            </p:nvSpPr>
            <p:spPr>
              <a:xfrm>
                <a:off x="12697713" y="50695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r>
                  <a:rPr lang="en-US" dirty="0"/>
                  <a:t>              </a:t>
                </a:r>
                <a:r>
                  <a:rPr lang="en-US" sz="1401" dirty="0"/>
                  <a:t>Juan Bacilio Garza</a:t>
                </a:r>
                <a:r>
                  <a:rPr lang="en-US" sz="601" dirty="0"/>
                  <a:t> </a:t>
                </a:r>
              </a:p>
              <a:p>
                <a:pPr algn="l"/>
                <a:r>
                  <a:rPr lang="en-US" sz="1001" dirty="0"/>
                  <a:t>                </a:t>
                </a:r>
                <a:r>
                  <a:rPr lang="en-US" sz="700" dirty="0"/>
                  <a:t> </a:t>
                </a:r>
                <a:r>
                  <a:rPr lang="en-US" sz="1001" dirty="0"/>
                  <a:t>PM, MTY MEX</a:t>
                </a:r>
              </a:p>
              <a:p>
                <a:pPr algn="l"/>
                <a:r>
                  <a:rPr lang="en-US" b="0" dirty="0"/>
                  <a:t>                  QVE, CoS, SBO D2-M2</a:t>
                </a:r>
              </a:p>
            </p:txBody>
          </p:sp>
          <p:sp>
            <p:nvSpPr>
              <p:cNvPr id="291" name="TextBox 290">
                <a:extLst>
                  <a:ext uri="{FF2B5EF4-FFF2-40B4-BE49-F238E27FC236}">
                    <a16:creationId xmlns:a16="http://schemas.microsoft.com/office/drawing/2014/main" id="{4F7E2B96-A103-443A-BD83-335003294A90}"/>
                  </a:ext>
                </a:extLst>
              </p:cNvPr>
              <p:cNvSpPr txBox="1"/>
              <p:nvPr/>
            </p:nvSpPr>
            <p:spPr>
              <a:xfrm>
                <a:off x="15749300" y="5100312"/>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s-MX" sz="1400" b="0" dirty="0"/>
                  <a:t>            M</a:t>
                </a:r>
                <a:r>
                  <a:rPr lang="en-US" sz="1400" b="0" dirty="0"/>
                  <a:t>anuel Yanez</a:t>
                </a:r>
              </a:p>
              <a:p>
                <a:pPr algn="l"/>
                <a:r>
                  <a:rPr lang="es-MX" sz="1000" b="0" dirty="0"/>
                  <a:t>                  PM, MTY MEX</a:t>
                </a:r>
                <a:endParaRPr lang="en-US" sz="1200" b="0" dirty="0"/>
              </a:p>
            </p:txBody>
          </p:sp>
          <p:sp>
            <p:nvSpPr>
              <p:cNvPr id="285" name="TextBox 284">
                <a:extLst>
                  <a:ext uri="{FF2B5EF4-FFF2-40B4-BE49-F238E27FC236}">
                    <a16:creationId xmlns:a16="http://schemas.microsoft.com/office/drawing/2014/main" id="{E5C869D6-3E1A-4D7C-8901-A52F030CD835}"/>
                  </a:ext>
                </a:extLst>
              </p:cNvPr>
              <p:cNvSpPr txBox="1"/>
              <p:nvPr/>
            </p:nvSpPr>
            <p:spPr>
              <a:xfrm>
                <a:off x="15750246" y="4320957"/>
                <a:ext cx="2489716" cy="55804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Osvaldo Balboa</a:t>
                </a:r>
              </a:p>
              <a:p>
                <a:pPr algn="l"/>
                <a:r>
                  <a:rPr lang="en-US" sz="601" dirty="0"/>
                  <a:t>             </a:t>
                </a:r>
                <a:r>
                  <a:rPr lang="en-US" sz="1001" dirty="0"/>
                  <a:t>           PM, MTY MEX</a:t>
                </a:r>
              </a:p>
              <a:p>
                <a:r>
                  <a:rPr lang="en-US" sz="601" dirty="0"/>
                  <a:t>     </a:t>
                </a:r>
                <a:r>
                  <a:rPr lang="en-US" b="0" dirty="0"/>
                  <a:t>QVE, CoS, SBO G´s</a:t>
                </a:r>
              </a:p>
            </p:txBody>
          </p:sp>
          <p:grpSp>
            <p:nvGrpSpPr>
              <p:cNvPr id="247" name="Group 246">
                <a:extLst>
                  <a:ext uri="{FF2B5EF4-FFF2-40B4-BE49-F238E27FC236}">
                    <a16:creationId xmlns:a16="http://schemas.microsoft.com/office/drawing/2014/main" id="{946EBCF9-2491-4EDB-822A-82D5ED9D8F01}"/>
                  </a:ext>
                </a:extLst>
              </p:cNvPr>
              <p:cNvGrpSpPr/>
              <p:nvPr/>
            </p:nvGrpSpPr>
            <p:grpSpPr>
              <a:xfrm>
                <a:off x="12580547" y="5779809"/>
                <a:ext cx="2606629" cy="685598"/>
                <a:chOff x="3647997" y="2501661"/>
                <a:chExt cx="1738880" cy="441439"/>
              </a:xfrm>
            </p:grpSpPr>
            <p:sp>
              <p:nvSpPr>
                <p:cNvPr id="282" name="TextBox 281">
                  <a:extLst>
                    <a:ext uri="{FF2B5EF4-FFF2-40B4-BE49-F238E27FC236}">
                      <a16:creationId xmlns:a16="http://schemas.microsoft.com/office/drawing/2014/main" id="{34517230-5CE7-42AF-A52C-927155714660}"/>
                    </a:ext>
                  </a:extLst>
                </p:cNvPr>
                <p:cNvSpPr txBox="1"/>
                <p:nvPr/>
              </p:nvSpPr>
              <p:spPr>
                <a:xfrm>
                  <a:off x="3725991" y="2545315"/>
                  <a:ext cx="1660886"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Madeleine Gutierrez</a:t>
                  </a:r>
                </a:p>
                <a:p>
                  <a:pPr algn="l"/>
                  <a:r>
                    <a:rPr lang="en-US" sz="1001" dirty="0"/>
                    <a:t>                 PM,  MTY MEX</a:t>
                  </a:r>
                </a:p>
                <a:p>
                  <a:pPr algn="l"/>
                  <a:r>
                    <a:rPr lang="en-US" sz="1001" b="0" dirty="0"/>
                    <a:t>                 QVE, CoS, SBO K3 </a:t>
                  </a:r>
                </a:p>
              </p:txBody>
            </p:sp>
            <p:pic>
              <p:nvPicPr>
                <p:cNvPr id="284" name="Picture 283">
                  <a:extLst>
                    <a:ext uri="{FF2B5EF4-FFF2-40B4-BE49-F238E27FC236}">
                      <a16:creationId xmlns:a16="http://schemas.microsoft.com/office/drawing/2014/main" id="{28B71652-C4B2-4723-8CCF-1617A6B1ABE5}"/>
                    </a:ext>
                  </a:extLst>
                </p:cNvPr>
                <p:cNvPicPr preferRelativeResize="0">
                  <a:picLocks/>
                </p:cNvPicPr>
                <p:nvPr/>
              </p:nvPicPr>
              <p:blipFill>
                <a:blip r:embed="rId9" cstate="email">
                  <a:extLst>
                    <a:ext uri="{28A0092B-C50C-407E-A947-70E740481C1C}">
                      <a14:useLocalDpi xmlns:a14="http://schemas.microsoft.com/office/drawing/2010/main" val="0"/>
                    </a:ext>
                  </a:extLst>
                </a:blip>
                <a:stretch>
                  <a:fillRect/>
                </a:stretch>
              </p:blipFill>
              <p:spPr>
                <a:xfrm>
                  <a:off x="3647997" y="2501661"/>
                  <a:ext cx="468126" cy="441439"/>
                </a:xfrm>
                <a:prstGeom prst="ellipse">
                  <a:avLst/>
                </a:prstGeom>
                <a:ln w="12700" cap="rnd">
                  <a:solidFill>
                    <a:schemeClr val="bg1"/>
                  </a:solidFill>
                  <a:prstDash val="solid"/>
                </a:ln>
                <a:effectLst/>
              </p:spPr>
            </p:pic>
          </p:grpSp>
          <p:grpSp>
            <p:nvGrpSpPr>
              <p:cNvPr id="250" name="Group 249">
                <a:extLst>
                  <a:ext uri="{FF2B5EF4-FFF2-40B4-BE49-F238E27FC236}">
                    <a16:creationId xmlns:a16="http://schemas.microsoft.com/office/drawing/2014/main" id="{6504C634-B425-42E3-8245-8D7C4D3CEAD0}"/>
                  </a:ext>
                </a:extLst>
              </p:cNvPr>
              <p:cNvGrpSpPr/>
              <p:nvPr/>
            </p:nvGrpSpPr>
            <p:grpSpPr>
              <a:xfrm>
                <a:off x="12586498" y="6554810"/>
                <a:ext cx="2588239" cy="685598"/>
                <a:chOff x="3677774" y="3008025"/>
                <a:chExt cx="1726617" cy="441438"/>
              </a:xfrm>
            </p:grpSpPr>
            <p:sp>
              <p:nvSpPr>
                <p:cNvPr id="276" name="TextBox 275">
                  <a:extLst>
                    <a:ext uri="{FF2B5EF4-FFF2-40B4-BE49-F238E27FC236}">
                      <a16:creationId xmlns:a16="http://schemas.microsoft.com/office/drawing/2014/main" id="{5DE0FF4B-BD8F-4EEC-A000-EFAED5836344}"/>
                    </a:ext>
                  </a:extLst>
                </p:cNvPr>
                <p:cNvSpPr txBox="1"/>
                <p:nvPr/>
              </p:nvSpPr>
              <p:spPr>
                <a:xfrm>
                  <a:off x="3743505" y="3042582"/>
                  <a:ext cx="1660886" cy="35931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401" dirty="0"/>
                    <a:t>Alexis Quezada</a:t>
                  </a:r>
                </a:p>
                <a:p>
                  <a:pPr algn="l"/>
                  <a:r>
                    <a:rPr lang="en-US" sz="601" dirty="0"/>
                    <a:t>                               </a:t>
                  </a:r>
                  <a:r>
                    <a:rPr lang="en-US" sz="1001" dirty="0"/>
                    <a:t>PM, MTY MEX </a:t>
                  </a:r>
                </a:p>
                <a:p>
                  <a:pPr algn="l"/>
                  <a:r>
                    <a:rPr lang="en-US" sz="1001" b="0" dirty="0"/>
                    <a:t>                  SBO K3</a:t>
                  </a:r>
                </a:p>
              </p:txBody>
            </p:sp>
            <p:pic>
              <p:nvPicPr>
                <p:cNvPr id="278" name="Picture 277">
                  <a:extLst>
                    <a:ext uri="{FF2B5EF4-FFF2-40B4-BE49-F238E27FC236}">
                      <a16:creationId xmlns:a16="http://schemas.microsoft.com/office/drawing/2014/main" id="{F8BE94BC-8E4F-4F8C-B79E-07AFB548F7B1}"/>
                    </a:ext>
                  </a:extLst>
                </p:cNvPr>
                <p:cNvPicPr preferRelativeResize="0">
                  <a:picLocks/>
                </p:cNvPicPr>
                <p:nvPr/>
              </p:nvPicPr>
              <p:blipFill>
                <a:blip r:embed="rId10" cstate="email">
                  <a:extLst>
                    <a:ext uri="{28A0092B-C50C-407E-A947-70E740481C1C}">
                      <a14:useLocalDpi xmlns:a14="http://schemas.microsoft.com/office/drawing/2010/main" val="0"/>
                    </a:ext>
                  </a:extLst>
                </a:blip>
                <a:stretch>
                  <a:fillRect/>
                </a:stretch>
              </p:blipFill>
              <p:spPr>
                <a:xfrm>
                  <a:off x="3677774" y="3008025"/>
                  <a:ext cx="468126" cy="441438"/>
                </a:xfrm>
                <a:prstGeom prst="ellipse">
                  <a:avLst/>
                </a:prstGeom>
                <a:ln w="12700" cap="rnd">
                  <a:solidFill>
                    <a:schemeClr val="bg1"/>
                  </a:solidFill>
                  <a:prstDash val="solid"/>
                </a:ln>
                <a:effectLst/>
              </p:spPr>
            </p:pic>
          </p:grpSp>
          <p:grpSp>
            <p:nvGrpSpPr>
              <p:cNvPr id="252" name="Group 251">
                <a:extLst>
                  <a:ext uri="{FF2B5EF4-FFF2-40B4-BE49-F238E27FC236}">
                    <a16:creationId xmlns:a16="http://schemas.microsoft.com/office/drawing/2014/main" id="{3CC5D8B2-6957-4D9E-8F0D-34A8C131159E}"/>
                  </a:ext>
                </a:extLst>
              </p:cNvPr>
              <p:cNvGrpSpPr/>
              <p:nvPr/>
            </p:nvGrpSpPr>
            <p:grpSpPr>
              <a:xfrm>
                <a:off x="15565542" y="5825591"/>
                <a:ext cx="2667739" cy="685598"/>
                <a:chOff x="7647837" y="3095786"/>
                <a:chExt cx="1779648" cy="441439"/>
              </a:xfrm>
            </p:grpSpPr>
            <p:sp>
              <p:nvSpPr>
                <p:cNvPr id="273" name="TextBox 272">
                  <a:extLst>
                    <a:ext uri="{FF2B5EF4-FFF2-40B4-BE49-F238E27FC236}">
                      <a16:creationId xmlns:a16="http://schemas.microsoft.com/office/drawing/2014/main" id="{5A6EE0FC-F3AE-4267-94A7-3C9680006F26}"/>
                    </a:ext>
                  </a:extLst>
                </p:cNvPr>
                <p:cNvSpPr txBox="1"/>
                <p:nvPr/>
              </p:nvSpPr>
              <p:spPr>
                <a:xfrm>
                  <a:off x="7766598" y="3121428"/>
                  <a:ext cx="1660887" cy="359311"/>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1" dirty="0"/>
                    <a:t>         </a:t>
                  </a:r>
                  <a:r>
                    <a:rPr lang="en-US" sz="1300" dirty="0"/>
                    <a:t>Rosa Valdez Parks</a:t>
                  </a:r>
                </a:p>
                <a:p>
                  <a:pPr algn="just"/>
                  <a:r>
                    <a:rPr lang="en-US" sz="1001" dirty="0"/>
                    <a:t>               PM, MO</a:t>
                  </a:r>
                </a:p>
                <a:p>
                  <a:pPr algn="just"/>
                  <a:r>
                    <a:rPr lang="en-US" sz="1001" b="0" dirty="0"/>
                    <a:t>               SBO</a:t>
                  </a:r>
                </a:p>
              </p:txBody>
            </p:sp>
            <p:pic>
              <p:nvPicPr>
                <p:cNvPr id="275" name="Picture 274">
                  <a:extLst>
                    <a:ext uri="{FF2B5EF4-FFF2-40B4-BE49-F238E27FC236}">
                      <a16:creationId xmlns:a16="http://schemas.microsoft.com/office/drawing/2014/main" id="{D2FC0539-7A4C-4714-9F00-41C79AEA5605}"/>
                    </a:ext>
                  </a:extLst>
                </p:cNvPr>
                <p:cNvPicPr preferRelativeResize="0">
                  <a:picLocks/>
                </p:cNvPicPr>
                <p:nvPr/>
              </p:nvPicPr>
              <p:blipFill>
                <a:blip r:embed="rId11" cstate="email">
                  <a:extLst>
                    <a:ext uri="{28A0092B-C50C-407E-A947-70E740481C1C}">
                      <a14:useLocalDpi xmlns:a14="http://schemas.microsoft.com/office/drawing/2010/main" val="0"/>
                    </a:ext>
                  </a:extLst>
                </a:blip>
                <a:stretch>
                  <a:fillRect/>
                </a:stretch>
              </p:blipFill>
              <p:spPr>
                <a:xfrm>
                  <a:off x="7647837" y="3095786"/>
                  <a:ext cx="468126" cy="441439"/>
                </a:xfrm>
                <a:prstGeom prst="ellipse">
                  <a:avLst/>
                </a:prstGeom>
                <a:ln w="12700" cap="rnd">
                  <a:solidFill>
                    <a:schemeClr val="bg1"/>
                  </a:solidFill>
                  <a:prstDash val="solid"/>
                </a:ln>
                <a:effectLst/>
              </p:spPr>
            </p:pic>
          </p:grpSp>
          <p:pic>
            <p:nvPicPr>
              <p:cNvPr id="54" name="Picture 53">
                <a:extLst>
                  <a:ext uri="{FF2B5EF4-FFF2-40B4-BE49-F238E27FC236}">
                    <a16:creationId xmlns:a16="http://schemas.microsoft.com/office/drawing/2014/main" id="{AA5C5632-902C-471D-BD1E-2B201C8ECF4F}"/>
                  </a:ext>
                </a:extLst>
              </p:cNvPr>
              <p:cNvPicPr preferRelativeResize="0">
                <a:picLocks/>
              </p:cNvPicPr>
              <p:nvPr/>
            </p:nvPicPr>
            <p:blipFill>
              <a:blip r:embed="rId12" cstate="email">
                <a:extLst>
                  <a:ext uri="{28A0092B-C50C-407E-A947-70E740481C1C}">
                    <a14:useLocalDpi xmlns:a14="http://schemas.microsoft.com/office/drawing/2010/main" val="0"/>
                  </a:ext>
                </a:extLst>
              </a:blip>
              <a:stretch>
                <a:fillRect/>
              </a:stretch>
            </p:blipFill>
            <p:spPr>
              <a:xfrm>
                <a:off x="15553003" y="4268096"/>
                <a:ext cx="701735" cy="685598"/>
              </a:xfrm>
              <a:prstGeom prst="ellipse">
                <a:avLst/>
              </a:prstGeom>
              <a:ln w="12700" cap="rnd">
                <a:solidFill>
                  <a:schemeClr val="tx1"/>
                </a:solidFill>
                <a:prstDash val="solid"/>
              </a:ln>
              <a:effectLst/>
            </p:spPr>
          </p:pic>
          <p:pic>
            <p:nvPicPr>
              <p:cNvPr id="549" name="Picture 548">
                <a:extLst>
                  <a:ext uri="{FF2B5EF4-FFF2-40B4-BE49-F238E27FC236}">
                    <a16:creationId xmlns:a16="http://schemas.microsoft.com/office/drawing/2014/main" id="{2DA61D99-6BBA-458C-AADA-8D2F803354D8}"/>
                  </a:ext>
                </a:extLst>
              </p:cNvPr>
              <p:cNvPicPr preferRelativeResize="0">
                <a:picLocks/>
              </p:cNvPicPr>
              <p:nvPr/>
            </p:nvPicPr>
            <p:blipFill>
              <a:blip r:embed="rId13" cstate="email">
                <a:extLst>
                  <a:ext uri="{28A0092B-C50C-407E-A947-70E740481C1C}">
                    <a14:useLocalDpi xmlns:a14="http://schemas.microsoft.com/office/drawing/2010/main" val="0"/>
                  </a:ext>
                </a:extLst>
              </a:blip>
              <a:stretch>
                <a:fillRect/>
              </a:stretch>
            </p:blipFill>
            <p:spPr>
              <a:xfrm>
                <a:off x="12545879" y="4243091"/>
                <a:ext cx="701735" cy="685598"/>
              </a:xfrm>
              <a:prstGeom prst="ellipse">
                <a:avLst/>
              </a:prstGeom>
              <a:ln w="12700" cap="rnd">
                <a:solidFill>
                  <a:schemeClr val="bg1"/>
                </a:solidFill>
                <a:prstDash val="solid"/>
              </a:ln>
              <a:effectLst/>
            </p:spPr>
          </p:pic>
          <p:pic>
            <p:nvPicPr>
              <p:cNvPr id="550" name="Picture 549">
                <a:extLst>
                  <a:ext uri="{FF2B5EF4-FFF2-40B4-BE49-F238E27FC236}">
                    <a16:creationId xmlns:a16="http://schemas.microsoft.com/office/drawing/2014/main" id="{E5A91E52-039D-4F98-9E14-1C19482CAB03}"/>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2541464" y="5027982"/>
                <a:ext cx="701735" cy="685598"/>
              </a:xfrm>
              <a:prstGeom prst="ellipse">
                <a:avLst/>
              </a:prstGeom>
              <a:ln w="12700" cap="rnd">
                <a:solidFill>
                  <a:schemeClr val="bg1"/>
                </a:solidFill>
                <a:prstDash val="solid"/>
              </a:ln>
              <a:effectLst/>
            </p:spPr>
          </p:pic>
          <p:pic>
            <p:nvPicPr>
              <p:cNvPr id="342" name="Picture 341">
                <a:extLst>
                  <a:ext uri="{FF2B5EF4-FFF2-40B4-BE49-F238E27FC236}">
                    <a16:creationId xmlns:a16="http://schemas.microsoft.com/office/drawing/2014/main" id="{C34B6891-1695-49B9-86C9-5BF227A3B72B}"/>
                  </a:ext>
                </a:extLst>
              </p:cNvPr>
              <p:cNvPicPr preferRelativeResize="0">
                <a:picLocks/>
              </p:cNvPicPr>
              <p:nvPr/>
            </p:nvPicPr>
            <p:blipFill>
              <a:blip r:embed="rId15"/>
              <a:stretch>
                <a:fillRect/>
              </a:stretch>
            </p:blipFill>
            <p:spPr>
              <a:xfrm>
                <a:off x="15580993" y="5049482"/>
                <a:ext cx="701735" cy="685598"/>
              </a:xfrm>
              <a:prstGeom prst="ellipse">
                <a:avLst/>
              </a:prstGeom>
              <a:ln>
                <a:noFill/>
              </a:ln>
              <a:effectLst>
                <a:outerShdw blurRad="190500" algn="tl" rotWithShape="0">
                  <a:srgbClr val="000000">
                    <a:alpha val="70000"/>
                  </a:srgbClr>
                </a:outerShdw>
              </a:effectLst>
            </p:spPr>
          </p:pic>
        </p:grpSp>
        <p:cxnSp>
          <p:nvCxnSpPr>
            <p:cNvPr id="274" name="Straight Connector 273">
              <a:extLst>
                <a:ext uri="{FF2B5EF4-FFF2-40B4-BE49-F238E27FC236}">
                  <a16:creationId xmlns:a16="http://schemas.microsoft.com/office/drawing/2014/main" id="{E288F37D-FD14-4B52-95EB-BA0F3859BBAF}"/>
                </a:ext>
              </a:extLst>
            </p:cNvPr>
            <p:cNvCxnSpPr>
              <a:cxnSpLocks/>
            </p:cNvCxnSpPr>
            <p:nvPr/>
          </p:nvCxnSpPr>
          <p:spPr>
            <a:xfrm>
              <a:off x="10672552" y="4312147"/>
              <a:ext cx="0" cy="40590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285D767-4838-4ABE-8DE6-8352D42AF2DF}"/>
                </a:ext>
              </a:extLst>
            </p:cNvPr>
            <p:cNvCxnSpPr>
              <a:cxnSpLocks/>
            </p:cNvCxnSpPr>
            <p:nvPr/>
          </p:nvCxnSpPr>
          <p:spPr>
            <a:xfrm flipV="1">
              <a:off x="10672552" y="7454475"/>
              <a:ext cx="326446" cy="662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279">
              <a:extLst>
                <a:ext uri="{FF2B5EF4-FFF2-40B4-BE49-F238E27FC236}">
                  <a16:creationId xmlns:a16="http://schemas.microsoft.com/office/drawing/2014/main" id="{758AE812-2100-4AE6-A6C2-2301025B539F}"/>
                </a:ext>
              </a:extLst>
            </p:cNvPr>
            <p:cNvCxnSpPr>
              <a:cxnSpLocks/>
              <a:endCxn id="550" idx="2"/>
            </p:cNvCxnSpPr>
            <p:nvPr/>
          </p:nvCxnSpPr>
          <p:spPr>
            <a:xfrm>
              <a:off x="10691333" y="5680736"/>
              <a:ext cx="26710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a:extLst>
                <a:ext uri="{FF2B5EF4-FFF2-40B4-BE49-F238E27FC236}">
                  <a16:creationId xmlns:a16="http://schemas.microsoft.com/office/drawing/2014/main" id="{8C0E1CF2-52F8-44AF-A4BF-83D7DBC5174B}"/>
                </a:ext>
              </a:extLst>
            </p:cNvPr>
            <p:cNvCxnSpPr>
              <a:cxnSpLocks/>
              <a:endCxn id="549" idx="2"/>
            </p:cNvCxnSpPr>
            <p:nvPr/>
          </p:nvCxnSpPr>
          <p:spPr>
            <a:xfrm>
              <a:off x="10672552" y="4780462"/>
              <a:ext cx="29008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E522EE6B-209D-4819-8B17-EF1343A52E51}"/>
                </a:ext>
              </a:extLst>
            </p:cNvPr>
            <p:cNvCxnSpPr>
              <a:cxnSpLocks/>
            </p:cNvCxnSpPr>
            <p:nvPr/>
          </p:nvCxnSpPr>
          <p:spPr>
            <a:xfrm>
              <a:off x="10678191" y="4310492"/>
              <a:ext cx="2883617"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3940213C-22C1-42E8-BF64-5A50A7378D33}"/>
                </a:ext>
              </a:extLst>
            </p:cNvPr>
            <p:cNvCxnSpPr>
              <a:cxnSpLocks/>
            </p:cNvCxnSpPr>
            <p:nvPr/>
          </p:nvCxnSpPr>
          <p:spPr>
            <a:xfrm>
              <a:off x="13561808" y="4324711"/>
              <a:ext cx="15084" cy="311749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id="{43166A1C-6682-405D-89D7-F13E156421B7}"/>
                </a:ext>
              </a:extLst>
            </p:cNvPr>
            <p:cNvCxnSpPr>
              <a:cxnSpLocks/>
              <a:endCxn id="275" idx="2"/>
            </p:cNvCxnSpPr>
            <p:nvPr/>
          </p:nvCxnSpPr>
          <p:spPr>
            <a:xfrm>
              <a:off x="13576906" y="6595494"/>
              <a:ext cx="258124" cy="10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id="{9685691D-5017-4718-9A99-780E677AFE06}"/>
                </a:ext>
              </a:extLst>
            </p:cNvPr>
            <p:cNvCxnSpPr>
              <a:cxnSpLocks/>
              <a:endCxn id="342" idx="2"/>
            </p:cNvCxnSpPr>
            <p:nvPr/>
          </p:nvCxnSpPr>
          <p:spPr>
            <a:xfrm flipV="1">
              <a:off x="13550362" y="5705393"/>
              <a:ext cx="299370" cy="158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BF5B1C1E-151D-445A-AE81-A744BDF63273}"/>
                </a:ext>
              </a:extLst>
            </p:cNvPr>
            <p:cNvCxnSpPr>
              <a:cxnSpLocks/>
              <a:endCxn id="54" idx="2"/>
            </p:cNvCxnSpPr>
            <p:nvPr/>
          </p:nvCxnSpPr>
          <p:spPr>
            <a:xfrm>
              <a:off x="13567694" y="4809142"/>
              <a:ext cx="25541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991A22A1-4569-443A-94E5-DCB4A2A98D46}"/>
                </a:ext>
              </a:extLst>
            </p:cNvPr>
            <p:cNvCxnSpPr>
              <a:cxnSpLocks/>
            </p:cNvCxnSpPr>
            <p:nvPr/>
          </p:nvCxnSpPr>
          <p:spPr>
            <a:xfrm>
              <a:off x="10683382" y="8379190"/>
              <a:ext cx="28999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id="{5D0A23ED-5302-477E-B908-AA9B00C407D9}"/>
                </a:ext>
              </a:extLst>
            </p:cNvPr>
            <p:cNvCxnSpPr>
              <a:cxnSpLocks/>
              <a:endCxn id="284" idx="2"/>
            </p:cNvCxnSpPr>
            <p:nvPr/>
          </p:nvCxnSpPr>
          <p:spPr>
            <a:xfrm flipV="1">
              <a:off x="10686195" y="6543100"/>
              <a:ext cx="309417" cy="620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E60E2B-8D45-400E-8B25-9343F16FAB9B}"/>
                </a:ext>
              </a:extLst>
            </p:cNvPr>
            <p:cNvCxnSpPr>
              <a:cxnSpLocks/>
            </p:cNvCxnSpPr>
            <p:nvPr/>
          </p:nvCxnSpPr>
          <p:spPr>
            <a:xfrm flipH="1">
              <a:off x="13544549" y="4155715"/>
              <a:ext cx="1" cy="16899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20" name="Group 519">
            <a:extLst>
              <a:ext uri="{FF2B5EF4-FFF2-40B4-BE49-F238E27FC236}">
                <a16:creationId xmlns:a16="http://schemas.microsoft.com/office/drawing/2014/main" id="{353FA0E7-6558-4E07-9104-89343AEFC75A}"/>
              </a:ext>
            </a:extLst>
          </p:cNvPr>
          <p:cNvGrpSpPr/>
          <p:nvPr/>
        </p:nvGrpSpPr>
        <p:grpSpPr>
          <a:xfrm>
            <a:off x="10455369" y="2492917"/>
            <a:ext cx="6085612" cy="5751003"/>
            <a:chOff x="11393616" y="2521094"/>
            <a:chExt cx="6085612" cy="5751003"/>
          </a:xfrm>
        </p:grpSpPr>
        <p:grpSp>
          <p:nvGrpSpPr>
            <p:cNvPr id="31" name="Group 30">
              <a:extLst>
                <a:ext uri="{FF2B5EF4-FFF2-40B4-BE49-F238E27FC236}">
                  <a16:creationId xmlns:a16="http://schemas.microsoft.com/office/drawing/2014/main" id="{CC015C81-DC3E-45BE-A4CB-878E84A2B7E4}"/>
                </a:ext>
              </a:extLst>
            </p:cNvPr>
            <p:cNvGrpSpPr/>
            <p:nvPr/>
          </p:nvGrpSpPr>
          <p:grpSpPr>
            <a:xfrm>
              <a:off x="11393616" y="2521094"/>
              <a:ext cx="6085612" cy="5461380"/>
              <a:chOff x="5481207" y="2540287"/>
              <a:chExt cx="6085612" cy="5461380"/>
            </a:xfrm>
          </p:grpSpPr>
          <p:sp>
            <p:nvSpPr>
              <p:cNvPr id="398" name="TextBox 397">
                <a:extLst>
                  <a:ext uri="{FF2B5EF4-FFF2-40B4-BE49-F238E27FC236}">
                    <a16:creationId xmlns:a16="http://schemas.microsoft.com/office/drawing/2014/main" id="{67550A00-2F8B-4B04-893D-DEF88268AA5F}"/>
                  </a:ext>
                </a:extLst>
              </p:cNvPr>
              <p:cNvSpPr txBox="1"/>
              <p:nvPr/>
            </p:nvSpPr>
            <p:spPr>
              <a:xfrm>
                <a:off x="7409531" y="3444014"/>
                <a:ext cx="2450264" cy="6772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Jan Heinrich UDE</a:t>
                </a:r>
                <a:endParaRPr lang="en-US" sz="1300" b="1" dirty="0">
                  <a:solidFill>
                    <a:schemeClr val="bg1"/>
                  </a:solidFill>
                </a:endParaRPr>
              </a:p>
              <a:p>
                <a:r>
                  <a:rPr lang="en-US" sz="1200" b="1" dirty="0">
                    <a:solidFill>
                      <a:schemeClr val="bg1"/>
                    </a:solidFill>
                  </a:rPr>
                  <a:t>        </a:t>
                </a:r>
                <a:r>
                  <a:rPr lang="en-US" sz="1001" b="1" dirty="0">
                    <a:solidFill>
                      <a:schemeClr val="bg1"/>
                    </a:solidFill>
                  </a:rPr>
                  <a:t>Sr. Manager, MTY MEX </a:t>
                </a:r>
                <a:endParaRPr lang="en-US" sz="1200" b="1" dirty="0">
                  <a:solidFill>
                    <a:schemeClr val="bg1"/>
                  </a:solidFill>
                </a:endParaRPr>
              </a:p>
              <a:p>
                <a:r>
                  <a:rPr lang="en-US" sz="1200" b="1" dirty="0">
                    <a:solidFill>
                      <a:schemeClr val="bg1"/>
                    </a:solidFill>
                  </a:rPr>
                  <a:t>        </a:t>
                </a:r>
                <a:r>
                  <a:rPr lang="en-US" sz="1001" dirty="0">
                    <a:solidFill>
                      <a:schemeClr val="bg1"/>
                    </a:solidFill>
                  </a:rPr>
                  <a:t>Leader PM</a:t>
                </a:r>
              </a:p>
            </p:txBody>
          </p:sp>
          <p:pic>
            <p:nvPicPr>
              <p:cNvPr id="397" name="Picture 396">
                <a:extLst>
                  <a:ext uri="{FF2B5EF4-FFF2-40B4-BE49-F238E27FC236}">
                    <a16:creationId xmlns:a16="http://schemas.microsoft.com/office/drawing/2014/main" id="{5F1C3935-C857-4C60-8F78-911FB8E8149C}"/>
                  </a:ext>
                </a:extLst>
              </p:cNvPr>
              <p:cNvPicPr preferRelativeResize="0">
                <a:picLocks/>
              </p:cNvPicPr>
              <p:nvPr/>
            </p:nvPicPr>
            <p:blipFill>
              <a:blip r:embed="rId16" cstate="email">
                <a:extLst>
                  <a:ext uri="{28A0092B-C50C-407E-A947-70E740481C1C}">
                    <a14:useLocalDpi xmlns:a14="http://schemas.microsoft.com/office/drawing/2010/main" val="0"/>
                  </a:ext>
                </a:extLst>
              </a:blip>
              <a:stretch>
                <a:fillRect/>
              </a:stretch>
            </p:blipFill>
            <p:spPr>
              <a:xfrm>
                <a:off x="7101412" y="3393181"/>
                <a:ext cx="667512" cy="786384"/>
              </a:xfrm>
              <a:prstGeom prst="ellipse">
                <a:avLst/>
              </a:prstGeom>
              <a:ln w="12700" cap="rnd">
                <a:solidFill>
                  <a:srgbClr val="C8C6BD"/>
                </a:solidFill>
                <a:prstDash val="solid"/>
              </a:ln>
              <a:effectLst/>
            </p:spPr>
          </p:pic>
          <p:sp>
            <p:nvSpPr>
              <p:cNvPr id="473" name="Rectangle 472">
                <a:extLst>
                  <a:ext uri="{FF2B5EF4-FFF2-40B4-BE49-F238E27FC236}">
                    <a16:creationId xmlns:a16="http://schemas.microsoft.com/office/drawing/2014/main" id="{F1A16F55-5C59-4EF6-8557-AD10C498303E}"/>
                  </a:ext>
                </a:extLst>
              </p:cNvPr>
              <p:cNvSpPr/>
              <p:nvPr/>
            </p:nvSpPr>
            <p:spPr>
              <a:xfrm>
                <a:off x="6853134" y="2827735"/>
                <a:ext cx="3817403" cy="348557"/>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401" b="1" dirty="0">
                    <a:solidFill>
                      <a:schemeClr val="bg1"/>
                    </a:solidFill>
                  </a:rPr>
                  <a:t>Strategic Projects &amp; Program Management</a:t>
                </a:r>
              </a:p>
              <a:p>
                <a:pPr algn="ctr"/>
                <a:endParaRPr lang="en-US" sz="132" b="1" dirty="0">
                  <a:solidFill>
                    <a:schemeClr val="bg1"/>
                  </a:solidFill>
                </a:endParaRPr>
              </a:p>
            </p:txBody>
          </p:sp>
          <p:cxnSp>
            <p:nvCxnSpPr>
              <p:cNvPr id="557" name="Straight Arrow Connector 556">
                <a:extLst>
                  <a:ext uri="{FF2B5EF4-FFF2-40B4-BE49-F238E27FC236}">
                    <a16:creationId xmlns:a16="http://schemas.microsoft.com/office/drawing/2014/main" id="{013DD854-88B9-4F9A-A957-41EF049A8A42}"/>
                  </a:ext>
                </a:extLst>
              </p:cNvPr>
              <p:cNvCxnSpPr>
                <a:cxnSpLocks/>
                <a:endCxn id="473" idx="0"/>
              </p:cNvCxnSpPr>
              <p:nvPr/>
            </p:nvCxnSpPr>
            <p:spPr>
              <a:xfrm>
                <a:off x="8761836" y="2540287"/>
                <a:ext cx="0" cy="287448"/>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8" name="Group 97">
                <a:extLst>
                  <a:ext uri="{FF2B5EF4-FFF2-40B4-BE49-F238E27FC236}">
                    <a16:creationId xmlns:a16="http://schemas.microsoft.com/office/drawing/2014/main" id="{BCCA2346-231F-405A-BB91-6092D29A284A}"/>
                  </a:ext>
                </a:extLst>
              </p:cNvPr>
              <p:cNvGrpSpPr/>
              <p:nvPr/>
            </p:nvGrpSpPr>
            <p:grpSpPr>
              <a:xfrm>
                <a:off x="5737849" y="4300610"/>
                <a:ext cx="5828970" cy="2777036"/>
                <a:chOff x="5555374" y="3943389"/>
                <a:chExt cx="5586196" cy="2679486"/>
              </a:xfrm>
            </p:grpSpPr>
            <p:sp>
              <p:nvSpPr>
                <p:cNvPr id="402" name="TextBox 401">
                  <a:extLst>
                    <a:ext uri="{FF2B5EF4-FFF2-40B4-BE49-F238E27FC236}">
                      <a16:creationId xmlns:a16="http://schemas.microsoft.com/office/drawing/2014/main" id="{41DF23A7-5678-4BF0-B380-D5BAB548B932}"/>
                    </a:ext>
                  </a:extLst>
                </p:cNvPr>
                <p:cNvSpPr txBox="1"/>
                <p:nvPr/>
              </p:nvSpPr>
              <p:spPr>
                <a:xfrm>
                  <a:off x="8869934" y="4039614"/>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Romero</a:t>
                  </a:r>
                </a:p>
                <a:p>
                  <a:r>
                    <a:rPr lang="en-US" sz="1001" b="1" dirty="0">
                      <a:solidFill>
                        <a:schemeClr val="bg1"/>
                      </a:solidFill>
                    </a:rPr>
                    <a:t>              Prj Mgr, MTY, MEX</a:t>
                  </a:r>
                </a:p>
                <a:p>
                  <a:r>
                    <a:rPr lang="en-US" sz="1001" dirty="0">
                      <a:solidFill>
                        <a:schemeClr val="bg1"/>
                      </a:solidFill>
                    </a:rPr>
                    <a:t>              PMP certified</a:t>
                  </a:r>
                </a:p>
              </p:txBody>
            </p:sp>
            <p:sp>
              <p:nvSpPr>
                <p:cNvPr id="404" name="TextBox 403">
                  <a:extLst>
                    <a:ext uri="{FF2B5EF4-FFF2-40B4-BE49-F238E27FC236}">
                      <a16:creationId xmlns:a16="http://schemas.microsoft.com/office/drawing/2014/main" id="{DA184123-525C-4AC9-9F05-B7734FD1C1DE}"/>
                    </a:ext>
                  </a:extLst>
                </p:cNvPr>
                <p:cNvSpPr txBox="1"/>
                <p:nvPr/>
              </p:nvSpPr>
              <p:spPr>
                <a:xfrm>
                  <a:off x="8874010" y="4833943"/>
                  <a:ext cx="2267560"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Alonzo</a:t>
                  </a:r>
                </a:p>
                <a:p>
                  <a:r>
                    <a:rPr lang="en-US" sz="1001" b="1" dirty="0">
                      <a:solidFill>
                        <a:schemeClr val="bg1"/>
                      </a:solidFill>
                    </a:rPr>
                    <a:t>              Prj Mgr, El Paso, TX</a:t>
                  </a:r>
                  <a:endParaRPr lang="en-US" sz="1200" b="1" dirty="0">
                    <a:solidFill>
                      <a:schemeClr val="bg1"/>
                    </a:solidFill>
                  </a:endParaRPr>
                </a:p>
                <a:p>
                  <a:r>
                    <a:rPr lang="en-US" sz="1001" dirty="0">
                      <a:solidFill>
                        <a:schemeClr val="bg1"/>
                      </a:solidFill>
                    </a:rPr>
                    <a:t>              PMP - CoS, QVE, SBO K3</a:t>
                  </a:r>
                  <a:endParaRPr lang="en-US" sz="1200" dirty="0">
                    <a:solidFill>
                      <a:schemeClr val="bg1"/>
                    </a:solidFill>
                  </a:endParaRPr>
                </a:p>
              </p:txBody>
            </p:sp>
            <p:sp>
              <p:nvSpPr>
                <p:cNvPr id="416" name="TextBox 415">
                  <a:extLst>
                    <a:ext uri="{FF2B5EF4-FFF2-40B4-BE49-F238E27FC236}">
                      <a16:creationId xmlns:a16="http://schemas.microsoft.com/office/drawing/2014/main" id="{6C9CC0CD-FFF9-46E9-A64D-C4CDE3327C06}"/>
                    </a:ext>
                  </a:extLst>
                </p:cNvPr>
                <p:cNvSpPr txBox="1"/>
                <p:nvPr/>
              </p:nvSpPr>
              <p:spPr>
                <a:xfrm>
                  <a:off x="5824706" y="5933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49" b="1" dirty="0">
                      <a:solidFill>
                        <a:schemeClr val="bg1"/>
                      </a:solidFill>
                    </a:rPr>
                    <a:t> </a:t>
                  </a:r>
                  <a:r>
                    <a:rPr lang="en-US" sz="1200" b="1" dirty="0">
                      <a:solidFill>
                        <a:schemeClr val="bg1"/>
                      </a:solidFill>
                    </a:rPr>
                    <a:t>Carlos Galvan</a:t>
                  </a:r>
                </a:p>
                <a:p>
                  <a:r>
                    <a:rPr lang="en-US" sz="1001" b="1" dirty="0">
                      <a:solidFill>
                        <a:schemeClr val="bg1"/>
                      </a:solidFill>
                    </a:rPr>
                    <a:t>              Prj Mgr, MTY, MEX</a:t>
                  </a:r>
                  <a:endParaRPr lang="en-US" sz="1001" dirty="0">
                    <a:solidFill>
                      <a:schemeClr val="bg1"/>
                    </a:solidFill>
                  </a:endParaRPr>
                </a:p>
                <a:p>
                  <a:r>
                    <a:rPr lang="en-US" sz="1001" dirty="0">
                      <a:solidFill>
                        <a:schemeClr val="bg1"/>
                      </a:solidFill>
                    </a:rPr>
                    <a:t>              CoS, QVE</a:t>
                  </a:r>
                </a:p>
              </p:txBody>
            </p:sp>
            <p:sp>
              <p:nvSpPr>
                <p:cNvPr id="418" name="TextBox 417">
                  <a:extLst>
                    <a:ext uri="{FF2B5EF4-FFF2-40B4-BE49-F238E27FC236}">
                      <a16:creationId xmlns:a16="http://schemas.microsoft.com/office/drawing/2014/main" id="{BF598DFE-4165-4B5F-ADE3-C05459A66A16}"/>
                    </a:ext>
                  </a:extLst>
                </p:cNvPr>
                <p:cNvSpPr txBox="1"/>
                <p:nvPr/>
              </p:nvSpPr>
              <p:spPr>
                <a:xfrm>
                  <a:off x="8869523" y="5614021"/>
                  <a:ext cx="2267560" cy="61759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Mario Gutierrez</a:t>
                  </a:r>
                </a:p>
                <a:p>
                  <a:r>
                    <a:rPr lang="en-US" sz="1001" b="1" dirty="0">
                      <a:solidFill>
                        <a:schemeClr val="bg1"/>
                      </a:solidFill>
                    </a:rPr>
                    <a:t>              Prj Mgr, MTY, MEX </a:t>
                  </a:r>
                  <a:endParaRPr lang="en-US" sz="1200" b="1" dirty="0">
                    <a:solidFill>
                      <a:schemeClr val="bg1"/>
                    </a:solidFill>
                  </a:endParaRPr>
                </a:p>
                <a:p>
                  <a:r>
                    <a:rPr lang="en-US" sz="1200" dirty="0">
                      <a:solidFill>
                        <a:schemeClr val="bg1"/>
                      </a:solidFill>
                    </a:rPr>
                    <a:t>            </a:t>
                  </a:r>
                  <a:r>
                    <a:rPr lang="en-US" sz="1001" dirty="0">
                      <a:solidFill>
                        <a:schemeClr val="bg1"/>
                      </a:solidFill>
                    </a:rPr>
                    <a:t>CoS, QVE</a:t>
                  </a:r>
                </a:p>
              </p:txBody>
            </p:sp>
            <p:sp>
              <p:nvSpPr>
                <p:cNvPr id="420" name="TextBox 419">
                  <a:extLst>
                    <a:ext uri="{FF2B5EF4-FFF2-40B4-BE49-F238E27FC236}">
                      <a16:creationId xmlns:a16="http://schemas.microsoft.com/office/drawing/2014/main" id="{A0B89561-7F2F-452E-95F9-A93E8D122510}"/>
                    </a:ext>
                  </a:extLst>
                </p:cNvPr>
                <p:cNvSpPr txBox="1"/>
                <p:nvPr/>
              </p:nvSpPr>
              <p:spPr>
                <a:xfrm>
                  <a:off x="5824706" y="4205181"/>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300" b="1" dirty="0">
                      <a:solidFill>
                        <a:schemeClr val="bg1"/>
                      </a:solidFill>
                    </a:rPr>
                    <a:t>Fernando Rodrigue</a:t>
                  </a:r>
                  <a:r>
                    <a:rPr lang="en-US" sz="1200" b="1" dirty="0">
                      <a:solidFill>
                        <a:schemeClr val="bg1"/>
                      </a:solidFill>
                    </a:rPr>
                    <a:t>z</a:t>
                  </a:r>
                </a:p>
                <a:p>
                  <a:r>
                    <a:rPr lang="en-US" sz="1001" b="1" dirty="0">
                      <a:solidFill>
                        <a:schemeClr val="bg1"/>
                      </a:solidFill>
                    </a:rPr>
                    <a:t>             Sr. Prj Mgr, TXA, MEX</a:t>
                  </a:r>
                </a:p>
                <a:p>
                  <a:r>
                    <a:rPr lang="en-US" sz="1001" dirty="0">
                      <a:solidFill>
                        <a:schemeClr val="bg1"/>
                      </a:solidFill>
                    </a:rPr>
                    <a:t>             Reb, CoS, QVE</a:t>
                  </a:r>
                </a:p>
              </p:txBody>
            </p:sp>
            <p:pic>
              <p:nvPicPr>
                <p:cNvPr id="387" name="Picture 2" descr="https://spiceportal.schneider-electric.com/image/user_male_portrait?img_id=1552731&amp;img_id_token=zVTbmB4x5%2B4fnNTz3XR3LWD5h2g%3D&amp;t=1527601868564">
                  <a:extLst>
                    <a:ext uri="{FF2B5EF4-FFF2-40B4-BE49-F238E27FC236}">
                      <a16:creationId xmlns:a16="http://schemas.microsoft.com/office/drawing/2014/main" id="{16678221-4F59-4584-879C-A7AC64F954AE}"/>
                    </a:ext>
                  </a:extLst>
                </p:cNvPr>
                <p:cNvPicPr preferRelativeResize="0">
                  <a:picLocks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5555374" y="4187564"/>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89" name="Picture 6" descr="https://spiceportal.schneider-electric.com/image/user_male_portrait?img_id=18065812&amp;img_id_token=L1TzhRImyqZnN%2FedVb0OuWzIiCI%3D&amp;t=1527602063597">
                  <a:extLst>
                    <a:ext uri="{FF2B5EF4-FFF2-40B4-BE49-F238E27FC236}">
                      <a16:creationId xmlns:a16="http://schemas.microsoft.com/office/drawing/2014/main" id="{FAAF4BA1-93C7-454C-8834-6C39486995CF}"/>
                    </a:ext>
                  </a:extLst>
                </p:cNvPr>
                <p:cNvPicPr preferRelativeResize="0">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669565" y="3943389"/>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0" name="Picture 8" descr="https://spiceportal.schneider-electric.com/image/user_male_portrait?img_id=25234757&amp;img_id_token=h5kc9qK36zz0FFJFkQUqPUOAkwE%3D&amp;t=1527603174645">
                  <a:extLst>
                    <a:ext uri="{FF2B5EF4-FFF2-40B4-BE49-F238E27FC236}">
                      <a16:creationId xmlns:a16="http://schemas.microsoft.com/office/drawing/2014/main" id="{5EF9284E-321C-4D2A-8C2A-B81964D0CFE7}"/>
                    </a:ext>
                  </a:extLst>
                </p:cNvPr>
                <p:cNvPicPr preferRelativeResize="0">
                  <a:picLocks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655979" y="4740350"/>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1" name="Picture 10" descr="https://spiceportal.schneider-electric.com/image/user_male_portrait?img_id=45644760&amp;img_id_token=OZbPTzDndL%2F0AhII%2B89uN1dBAWs%3D&amp;t=1527603588272">
                  <a:extLst>
                    <a:ext uri="{FF2B5EF4-FFF2-40B4-BE49-F238E27FC236}">
                      <a16:creationId xmlns:a16="http://schemas.microsoft.com/office/drawing/2014/main" id="{6FC1832A-048C-4521-A55D-A1474971DEB0}"/>
                    </a:ext>
                  </a:extLst>
                </p:cNvPr>
                <p:cNvPicPr preferRelativeResize="0">
                  <a:picLocks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5563368" y="5864115"/>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392" name="Picture 12" descr="https://spiceportal.schneider-electric.com/image/user_male_portrait?img_id=36601047&amp;img_id_token=7eMqKTKJ5uKALZ%2BIH2ekOXpbcJ8%3D&amp;t=1527603694114">
                  <a:extLst>
                    <a:ext uri="{FF2B5EF4-FFF2-40B4-BE49-F238E27FC236}">
                      <a16:creationId xmlns:a16="http://schemas.microsoft.com/office/drawing/2014/main" id="{BAD78FCE-EB20-423B-B85F-4AAA93AA2233}"/>
                    </a:ext>
                  </a:extLst>
                </p:cNvPr>
                <p:cNvPicPr preferRelativeResize="0">
                  <a:picLocks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8654642" y="5552758"/>
                  <a:ext cx="639710" cy="758760"/>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7309098F-BBD2-430E-A4D0-1B577126331D}"/>
                    </a:ext>
                  </a:extLst>
                </p:cNvPr>
                <p:cNvSpPr txBox="1"/>
                <p:nvPr/>
              </p:nvSpPr>
              <p:spPr>
                <a:xfrm>
                  <a:off x="5838250" y="5102418"/>
                  <a:ext cx="2269658" cy="615938"/>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Valdemar Berlanga</a:t>
                  </a:r>
                </a:p>
                <a:p>
                  <a:r>
                    <a:rPr lang="en-US" sz="1001" b="1" dirty="0">
                      <a:solidFill>
                        <a:schemeClr val="bg1"/>
                      </a:solidFill>
                    </a:rPr>
                    <a:t>              Prj Manager,  MTY MEX</a:t>
                  </a:r>
                </a:p>
                <a:p>
                  <a:r>
                    <a:rPr lang="en-US" sz="1001" dirty="0">
                      <a:solidFill>
                        <a:schemeClr val="bg1"/>
                      </a:solidFill>
                    </a:rPr>
                    <a:t>              QVE, CoS, SBO K2</a:t>
                  </a:r>
                </a:p>
              </p:txBody>
            </p:sp>
            <p:pic>
              <p:nvPicPr>
                <p:cNvPr id="375" name="Picture 374">
                  <a:extLst>
                    <a:ext uri="{FF2B5EF4-FFF2-40B4-BE49-F238E27FC236}">
                      <a16:creationId xmlns:a16="http://schemas.microsoft.com/office/drawing/2014/main" id="{EC8DFA07-E842-4615-86AD-694B2A92B210}"/>
                    </a:ext>
                  </a:extLst>
                </p:cNvPr>
                <p:cNvPicPr preferRelativeResize="0">
                  <a:picLocks/>
                </p:cNvPicPr>
                <p:nvPr/>
              </p:nvPicPr>
              <p:blipFill>
                <a:blip r:embed="rId22" cstate="email">
                  <a:extLst>
                    <a:ext uri="{28A0092B-C50C-407E-A947-70E740481C1C}">
                      <a14:useLocalDpi xmlns:a14="http://schemas.microsoft.com/office/drawing/2010/main" val="0"/>
                    </a:ext>
                  </a:extLst>
                </a:blip>
                <a:stretch>
                  <a:fillRect/>
                </a:stretch>
              </p:blipFill>
              <p:spPr>
                <a:xfrm>
                  <a:off x="5561260" y="5034105"/>
                  <a:ext cx="639710" cy="758760"/>
                </a:xfrm>
                <a:prstGeom prst="ellipse">
                  <a:avLst/>
                </a:prstGeom>
                <a:ln w="12700" cap="rnd">
                  <a:solidFill>
                    <a:schemeClr val="bg1"/>
                  </a:solidFill>
                  <a:prstDash val="solid"/>
                </a:ln>
                <a:effectLst/>
              </p:spPr>
            </p:pic>
          </p:grpSp>
          <p:cxnSp>
            <p:nvCxnSpPr>
              <p:cNvPr id="239" name="Straight Connector 238">
                <a:extLst>
                  <a:ext uri="{FF2B5EF4-FFF2-40B4-BE49-F238E27FC236}">
                    <a16:creationId xmlns:a16="http://schemas.microsoft.com/office/drawing/2014/main" id="{8408CC31-5442-456E-B4B9-49C6DEF27F76}"/>
                  </a:ext>
                </a:extLst>
              </p:cNvPr>
              <p:cNvCxnSpPr>
                <a:cxnSpLocks/>
              </p:cNvCxnSpPr>
              <p:nvPr/>
            </p:nvCxnSpPr>
            <p:spPr>
              <a:xfrm>
                <a:off x="5481207" y="4509109"/>
                <a:ext cx="0" cy="298578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A2683835-87FD-444B-9645-5CBEBE94DBF6}"/>
                  </a:ext>
                </a:extLst>
              </p:cNvPr>
              <p:cNvCxnSpPr>
                <a:cxnSpLocks/>
              </p:cNvCxnSpPr>
              <p:nvPr/>
            </p:nvCxnSpPr>
            <p:spPr>
              <a:xfrm>
                <a:off x="5486869" y="6677439"/>
                <a:ext cx="17928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A1E9143B-05B2-4BB5-A3F0-9541F6C52235}"/>
                  </a:ext>
                </a:extLst>
              </p:cNvPr>
              <p:cNvCxnSpPr>
                <a:cxnSpLocks/>
              </p:cNvCxnSpPr>
              <p:nvPr/>
            </p:nvCxnSpPr>
            <p:spPr>
              <a:xfrm>
                <a:off x="5493861" y="5776711"/>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C87FD225-74BB-4C80-948C-15A2C56F6C0E}"/>
                  </a:ext>
                </a:extLst>
              </p:cNvPr>
              <p:cNvCxnSpPr>
                <a:cxnSpLocks/>
              </p:cNvCxnSpPr>
              <p:nvPr/>
            </p:nvCxnSpPr>
            <p:spPr>
              <a:xfrm>
                <a:off x="5498493" y="4906836"/>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C7FF3C70-8367-4239-AEBD-91C87A3F676D}"/>
                  </a:ext>
                </a:extLst>
              </p:cNvPr>
              <p:cNvCxnSpPr>
                <a:cxnSpLocks/>
              </p:cNvCxnSpPr>
              <p:nvPr/>
            </p:nvCxnSpPr>
            <p:spPr>
              <a:xfrm>
                <a:off x="5481207" y="7492669"/>
                <a:ext cx="21693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257">
                <a:extLst>
                  <a:ext uri="{FF2B5EF4-FFF2-40B4-BE49-F238E27FC236}">
                    <a16:creationId xmlns:a16="http://schemas.microsoft.com/office/drawing/2014/main" id="{61D791A4-A317-4A2F-955D-E4866F4D69DD}"/>
                  </a:ext>
                </a:extLst>
              </p:cNvPr>
              <p:cNvCxnSpPr>
                <a:cxnSpLocks/>
                <a:endCxn id="390" idx="2"/>
              </p:cNvCxnSpPr>
              <p:nvPr/>
            </p:nvCxnSpPr>
            <p:spPr>
              <a:xfrm>
                <a:off x="8655648" y="5519778"/>
                <a:ext cx="31755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57088DF8-72EA-4116-81F8-3BED6B9092BF}"/>
                  </a:ext>
                </a:extLst>
              </p:cNvPr>
              <p:cNvCxnSpPr>
                <a:cxnSpLocks/>
                <a:endCxn id="389" idx="2"/>
              </p:cNvCxnSpPr>
              <p:nvPr/>
            </p:nvCxnSpPr>
            <p:spPr>
              <a:xfrm>
                <a:off x="8615613" y="4690811"/>
                <a:ext cx="371769" cy="299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646FAAFC-5122-4A8C-B086-7DD6363E6CBC}"/>
                  </a:ext>
                </a:extLst>
              </p:cNvPr>
              <p:cNvCxnSpPr>
                <a:cxnSpLocks/>
                <a:endCxn id="392" idx="2"/>
              </p:cNvCxnSpPr>
              <p:nvPr/>
            </p:nvCxnSpPr>
            <p:spPr>
              <a:xfrm>
                <a:off x="8639955" y="6361762"/>
                <a:ext cx="331855"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BAD67B75-E623-4538-A56B-50F6548759D0}"/>
                  </a:ext>
                </a:extLst>
              </p:cNvPr>
              <p:cNvCxnSpPr>
                <a:cxnSpLocks/>
              </p:cNvCxnSpPr>
              <p:nvPr/>
            </p:nvCxnSpPr>
            <p:spPr>
              <a:xfrm flipV="1">
                <a:off x="5493907" y="4457423"/>
                <a:ext cx="3106905" cy="3442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56D1CFCC-9CF7-47DE-A3D5-1B8C97070084}"/>
                  </a:ext>
                </a:extLst>
              </p:cNvPr>
              <p:cNvCxnSpPr>
                <a:cxnSpLocks/>
              </p:cNvCxnSpPr>
              <p:nvPr/>
            </p:nvCxnSpPr>
            <p:spPr>
              <a:xfrm>
                <a:off x="8625521" y="4149792"/>
                <a:ext cx="17994" cy="385187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BB1A09C-777E-4BC8-AEF1-321DFC08F8A1}"/>
                  </a:ext>
                </a:extLst>
              </p:cNvPr>
              <p:cNvCxnSpPr>
                <a:cxnSpLocks/>
              </p:cNvCxnSpPr>
              <p:nvPr/>
            </p:nvCxnSpPr>
            <p:spPr>
              <a:xfrm flipH="1">
                <a:off x="8694611" y="3159838"/>
                <a:ext cx="1" cy="29938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Group 199">
              <a:extLst>
                <a:ext uri="{FF2B5EF4-FFF2-40B4-BE49-F238E27FC236}">
                  <a16:creationId xmlns:a16="http://schemas.microsoft.com/office/drawing/2014/main" id="{6CFB4E9A-2E10-49BE-B26E-0BE8B33D96B0}"/>
                </a:ext>
              </a:extLst>
            </p:cNvPr>
            <p:cNvGrpSpPr/>
            <p:nvPr/>
          </p:nvGrpSpPr>
          <p:grpSpPr>
            <a:xfrm>
              <a:off x="14562088" y="6835621"/>
              <a:ext cx="2912458" cy="1436476"/>
              <a:chOff x="6875109" y="6834867"/>
              <a:chExt cx="2912458" cy="1436476"/>
            </a:xfrm>
          </p:grpSpPr>
          <p:sp>
            <p:nvSpPr>
              <p:cNvPr id="383" name="TextBox 382">
                <a:extLst>
                  <a:ext uri="{FF2B5EF4-FFF2-40B4-BE49-F238E27FC236}">
                    <a16:creationId xmlns:a16="http://schemas.microsoft.com/office/drawing/2014/main" id="{9FDE850D-4AA9-4A40-A5C8-124E07691B97}"/>
                  </a:ext>
                </a:extLst>
              </p:cNvPr>
              <p:cNvSpPr txBox="1"/>
              <p:nvPr/>
            </p:nvSpPr>
            <p:spPr>
              <a:xfrm>
                <a:off x="7417890" y="683486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Diego Lozano Salas </a:t>
                </a:r>
              </a:p>
              <a:p>
                <a:pPr algn="ctr"/>
                <a:r>
                  <a:rPr lang="en-US" sz="1001" b="1" dirty="0">
                    <a:solidFill>
                      <a:schemeClr val="bg1"/>
                    </a:solidFill>
                  </a:rPr>
                  <a:t>             Purchasing Projects-Intern  </a:t>
                </a:r>
                <a:endParaRPr lang="en-US" sz="1200" dirty="0">
                  <a:solidFill>
                    <a:schemeClr val="bg1"/>
                  </a:solidFill>
                </a:endParaRPr>
              </a:p>
            </p:txBody>
          </p:sp>
          <p:sp>
            <p:nvSpPr>
              <p:cNvPr id="415" name="TextBox 414">
                <a:extLst>
                  <a:ext uri="{FF2B5EF4-FFF2-40B4-BE49-F238E27FC236}">
                    <a16:creationId xmlns:a16="http://schemas.microsoft.com/office/drawing/2014/main" id="{2ABF1CC4-7500-46BD-BE4C-D683989E81CA}"/>
                  </a:ext>
                </a:extLst>
              </p:cNvPr>
              <p:cNvSpPr txBox="1"/>
              <p:nvPr/>
            </p:nvSpPr>
            <p:spPr>
              <a:xfrm>
                <a:off x="7419271" y="76312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001" b="1" dirty="0">
                    <a:solidFill>
                      <a:schemeClr val="bg1"/>
                    </a:solidFill>
                  </a:rPr>
                  <a:t>     </a:t>
                </a:r>
                <a:r>
                  <a:rPr lang="en-US" sz="1200" b="1" dirty="0">
                    <a:solidFill>
                      <a:schemeClr val="bg1"/>
                    </a:solidFill>
                  </a:rPr>
                  <a:t>Jose Hernández</a:t>
                </a:r>
                <a:endParaRPr lang="es-MX" sz="1200" b="1" dirty="0">
                  <a:solidFill>
                    <a:schemeClr val="bg1"/>
                  </a:solidFill>
                </a:endParaRPr>
              </a:p>
              <a:p>
                <a:pPr algn="ctr"/>
                <a:r>
                  <a:rPr lang="en-US" sz="1050" b="1" dirty="0">
                    <a:solidFill>
                      <a:schemeClr val="bg1"/>
                    </a:solidFill>
                  </a:rPr>
                  <a:t>     </a:t>
                </a:r>
                <a:r>
                  <a:rPr lang="en-US" sz="1000" b="1" dirty="0">
                    <a:solidFill>
                      <a:schemeClr val="bg1"/>
                    </a:solidFill>
                  </a:rPr>
                  <a:t>Purchasing Prj - Intern </a:t>
                </a:r>
                <a:endParaRPr lang="en-US" sz="1000" dirty="0">
                  <a:solidFill>
                    <a:schemeClr val="bg1"/>
                  </a:solidFill>
                </a:endParaRPr>
              </a:p>
            </p:txBody>
          </p:sp>
          <p:cxnSp>
            <p:nvCxnSpPr>
              <p:cNvPr id="405" name="Straight Arrow Connector 404">
                <a:extLst>
                  <a:ext uri="{FF2B5EF4-FFF2-40B4-BE49-F238E27FC236}">
                    <a16:creationId xmlns:a16="http://schemas.microsoft.com/office/drawing/2014/main" id="{8473CDA0-A9EF-49CC-B7B1-F486933DBF3B}"/>
                  </a:ext>
                </a:extLst>
              </p:cNvPr>
              <p:cNvCxnSpPr>
                <a:cxnSpLocks/>
              </p:cNvCxnSpPr>
              <p:nvPr/>
            </p:nvCxnSpPr>
            <p:spPr>
              <a:xfrm>
                <a:off x="6875109" y="7148805"/>
                <a:ext cx="33905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cxnSp>
        <p:nvCxnSpPr>
          <p:cNvPr id="480" name="Straight Arrow Connector 479">
            <a:extLst>
              <a:ext uri="{FF2B5EF4-FFF2-40B4-BE49-F238E27FC236}">
                <a16:creationId xmlns:a16="http://schemas.microsoft.com/office/drawing/2014/main" id="{152FF842-AEE1-4A5B-8071-784F8BA7A7A7}"/>
              </a:ext>
            </a:extLst>
          </p:cNvPr>
          <p:cNvCxnSpPr>
            <a:cxnSpLocks/>
            <a:stCxn id="228" idx="2"/>
          </p:cNvCxnSpPr>
          <p:nvPr/>
        </p:nvCxnSpPr>
        <p:spPr>
          <a:xfrm>
            <a:off x="7051462" y="3127664"/>
            <a:ext cx="7163" cy="21814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DF687479-788F-417E-B91A-B8136677E6B1}"/>
              </a:ext>
            </a:extLst>
          </p:cNvPr>
          <p:cNvCxnSpPr>
            <a:cxnSpLocks/>
          </p:cNvCxnSpPr>
          <p:nvPr/>
        </p:nvCxnSpPr>
        <p:spPr>
          <a:xfrm>
            <a:off x="24201325" y="9266258"/>
            <a:ext cx="0" cy="1845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8" name="Straight Arrow Connector 487">
            <a:extLst>
              <a:ext uri="{FF2B5EF4-FFF2-40B4-BE49-F238E27FC236}">
                <a16:creationId xmlns:a16="http://schemas.microsoft.com/office/drawing/2014/main" id="{01732A31-A3F7-4841-BDFF-AF3BD84794C0}"/>
              </a:ext>
            </a:extLst>
          </p:cNvPr>
          <p:cNvCxnSpPr>
            <a:cxnSpLocks/>
            <a:endCxn id="305" idx="0"/>
          </p:cNvCxnSpPr>
          <p:nvPr/>
        </p:nvCxnSpPr>
        <p:spPr>
          <a:xfrm>
            <a:off x="24537700" y="3714350"/>
            <a:ext cx="0" cy="4790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49322FF5-B0A4-4ED7-9635-B21DCEFA4176}"/>
              </a:ext>
            </a:extLst>
          </p:cNvPr>
          <p:cNvCxnSpPr>
            <a:cxnSpLocks/>
          </p:cNvCxnSpPr>
          <p:nvPr/>
        </p:nvCxnSpPr>
        <p:spPr>
          <a:xfrm>
            <a:off x="13628453" y="7952286"/>
            <a:ext cx="355248"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285E7F7C-DF5F-4B7F-AFE4-B04768548793}"/>
              </a:ext>
            </a:extLst>
          </p:cNvPr>
          <p:cNvPicPr preferRelativeResize="0">
            <a:picLocks/>
          </p:cNvPicPr>
          <p:nvPr/>
        </p:nvPicPr>
        <p:blipFill rotWithShape="1">
          <a:blip r:embed="rId23" cstate="email">
            <a:extLst>
              <a:ext uri="{28A0092B-C50C-407E-A947-70E740481C1C}">
                <a14:useLocalDpi xmlns:a14="http://schemas.microsoft.com/office/drawing/2010/main" val="0"/>
              </a:ext>
            </a:extLst>
          </a:blip>
          <a:srcRect l="23263" t="-637" r="-757" b="39626"/>
          <a:stretch/>
        </p:blipFill>
        <p:spPr>
          <a:xfrm>
            <a:off x="13983701" y="7518466"/>
            <a:ext cx="667512" cy="786384"/>
          </a:xfrm>
          <a:prstGeom prst="ellipse">
            <a:avLst/>
          </a:prstGeom>
        </p:spPr>
      </p:pic>
      <p:pic>
        <p:nvPicPr>
          <p:cNvPr id="20" name="Picture 19">
            <a:extLst>
              <a:ext uri="{FF2B5EF4-FFF2-40B4-BE49-F238E27FC236}">
                <a16:creationId xmlns:a16="http://schemas.microsoft.com/office/drawing/2014/main" id="{A272F194-49B4-4AB4-9F4B-57C55631DD12}"/>
              </a:ext>
            </a:extLst>
          </p:cNvPr>
          <p:cNvPicPr preferRelativeResize="0">
            <a:picLocks/>
          </p:cNvPicPr>
          <p:nvPr/>
        </p:nvPicPr>
        <p:blipFill rotWithShape="1">
          <a:blip r:embed="rId24" cstate="email">
            <a:extLst>
              <a:ext uri="{28A0092B-C50C-407E-A947-70E740481C1C}">
                <a14:useLocalDpi xmlns:a14="http://schemas.microsoft.com/office/drawing/2010/main" val="0"/>
              </a:ext>
            </a:extLst>
          </a:blip>
          <a:srcRect l="6123" t="10505" r="10034" b="10153"/>
          <a:stretch/>
        </p:blipFill>
        <p:spPr>
          <a:xfrm>
            <a:off x="13964816" y="6729665"/>
            <a:ext cx="667512" cy="786384"/>
          </a:xfrm>
          <a:prstGeom prst="ellipse">
            <a:avLst/>
          </a:prstGeom>
        </p:spPr>
      </p:pic>
      <p:cxnSp>
        <p:nvCxnSpPr>
          <p:cNvPr id="431" name="Straight Arrow Connector 430">
            <a:extLst>
              <a:ext uri="{FF2B5EF4-FFF2-40B4-BE49-F238E27FC236}">
                <a16:creationId xmlns:a16="http://schemas.microsoft.com/office/drawing/2014/main" id="{8B1A0F3C-7D56-4C60-A635-E94491EBAA3C}"/>
              </a:ext>
            </a:extLst>
          </p:cNvPr>
          <p:cNvCxnSpPr>
            <a:cxnSpLocks/>
          </p:cNvCxnSpPr>
          <p:nvPr/>
        </p:nvCxnSpPr>
        <p:spPr>
          <a:xfrm>
            <a:off x="29227283" y="5978556"/>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9" name="Straight Arrow Connector 558">
            <a:extLst>
              <a:ext uri="{FF2B5EF4-FFF2-40B4-BE49-F238E27FC236}">
                <a16:creationId xmlns:a16="http://schemas.microsoft.com/office/drawing/2014/main" id="{44B1D2FE-BFF4-48E8-B87E-259E2F148D04}"/>
              </a:ext>
            </a:extLst>
          </p:cNvPr>
          <p:cNvCxnSpPr>
            <a:cxnSpLocks/>
          </p:cNvCxnSpPr>
          <p:nvPr/>
        </p:nvCxnSpPr>
        <p:spPr>
          <a:xfrm>
            <a:off x="29245318" y="682430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0" name="Straight Arrow Connector 559">
            <a:extLst>
              <a:ext uri="{FF2B5EF4-FFF2-40B4-BE49-F238E27FC236}">
                <a16:creationId xmlns:a16="http://schemas.microsoft.com/office/drawing/2014/main" id="{75CBC1DA-879D-4DE5-A8CC-6D1E593A0283}"/>
              </a:ext>
            </a:extLst>
          </p:cNvPr>
          <p:cNvCxnSpPr>
            <a:cxnSpLocks/>
          </p:cNvCxnSpPr>
          <p:nvPr/>
        </p:nvCxnSpPr>
        <p:spPr>
          <a:xfrm>
            <a:off x="29255427" y="768768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7" name="Group 206">
            <a:extLst>
              <a:ext uri="{FF2B5EF4-FFF2-40B4-BE49-F238E27FC236}">
                <a16:creationId xmlns:a16="http://schemas.microsoft.com/office/drawing/2014/main" id="{F006E30B-AE97-4599-BF81-2D3C5B079142}"/>
              </a:ext>
            </a:extLst>
          </p:cNvPr>
          <p:cNvGrpSpPr/>
          <p:nvPr/>
        </p:nvGrpSpPr>
        <p:grpSpPr>
          <a:xfrm>
            <a:off x="17520259" y="2442066"/>
            <a:ext cx="14008672" cy="5633287"/>
            <a:chOff x="17931739" y="2411586"/>
            <a:chExt cx="14008672" cy="5633287"/>
          </a:xfrm>
        </p:grpSpPr>
        <p:cxnSp>
          <p:nvCxnSpPr>
            <p:cNvPr id="489" name="Straight Arrow Connector 488">
              <a:extLst>
                <a:ext uri="{FF2B5EF4-FFF2-40B4-BE49-F238E27FC236}">
                  <a16:creationId xmlns:a16="http://schemas.microsoft.com/office/drawing/2014/main" id="{2A2232A4-5A7E-4D6F-9593-655A98DAC5D4}"/>
                </a:ext>
              </a:extLst>
            </p:cNvPr>
            <p:cNvCxnSpPr>
              <a:cxnSpLocks/>
            </p:cNvCxnSpPr>
            <p:nvPr/>
          </p:nvCxnSpPr>
          <p:spPr>
            <a:xfrm>
              <a:off x="25248531" y="2411586"/>
              <a:ext cx="0" cy="2927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1" name="Group 190">
              <a:extLst>
                <a:ext uri="{FF2B5EF4-FFF2-40B4-BE49-F238E27FC236}">
                  <a16:creationId xmlns:a16="http://schemas.microsoft.com/office/drawing/2014/main" id="{441D9D2A-6036-4FA0-B421-80D844408FE2}"/>
                </a:ext>
              </a:extLst>
            </p:cNvPr>
            <p:cNvGrpSpPr/>
            <p:nvPr/>
          </p:nvGrpSpPr>
          <p:grpSpPr>
            <a:xfrm>
              <a:off x="17931739" y="2616058"/>
              <a:ext cx="14008672" cy="5428815"/>
              <a:chOff x="17931739" y="2616058"/>
              <a:chExt cx="14008672" cy="5428815"/>
            </a:xfrm>
          </p:grpSpPr>
          <p:grpSp>
            <p:nvGrpSpPr>
              <p:cNvPr id="102" name="Group 101">
                <a:extLst>
                  <a:ext uri="{FF2B5EF4-FFF2-40B4-BE49-F238E27FC236}">
                    <a16:creationId xmlns:a16="http://schemas.microsoft.com/office/drawing/2014/main" id="{7E3F22DE-C697-4298-89FF-0B0ED48A39B1}"/>
                  </a:ext>
                </a:extLst>
              </p:cNvPr>
              <p:cNvGrpSpPr/>
              <p:nvPr/>
            </p:nvGrpSpPr>
            <p:grpSpPr>
              <a:xfrm>
                <a:off x="23837267" y="2616058"/>
                <a:ext cx="2562547" cy="786384"/>
                <a:chOff x="25411355" y="2752987"/>
                <a:chExt cx="2562547" cy="786384"/>
              </a:xfrm>
            </p:grpSpPr>
            <p:sp>
              <p:nvSpPr>
                <p:cNvPr id="727" name="TextBox 726">
                  <a:extLst>
                    <a:ext uri="{FF2B5EF4-FFF2-40B4-BE49-F238E27FC236}">
                      <a16:creationId xmlns:a16="http://schemas.microsoft.com/office/drawing/2014/main" id="{6D600A44-2CD8-4F44-AFFB-B8779E35C470}"/>
                    </a:ext>
                  </a:extLst>
                </p:cNvPr>
                <p:cNvSpPr txBox="1"/>
                <p:nvPr/>
              </p:nvSpPr>
              <p:spPr>
                <a:xfrm>
                  <a:off x="25605606" y="283242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Juan Martin Rosas</a:t>
                  </a:r>
                </a:p>
                <a:p>
                  <a:r>
                    <a:rPr lang="en-US" sz="1200" b="1" dirty="0">
                      <a:solidFill>
                        <a:schemeClr val="bg1"/>
                      </a:solidFill>
                    </a:rPr>
                    <a:t>           </a:t>
                  </a:r>
                  <a:r>
                    <a:rPr lang="en-US" sz="1001" b="1" dirty="0">
                      <a:solidFill>
                        <a:schemeClr val="bg1"/>
                      </a:solidFill>
                    </a:rPr>
                    <a:t>Sr. Prj Mgr, MTY, MEX</a:t>
                  </a:r>
                </a:p>
                <a:p>
                  <a:r>
                    <a:rPr lang="en-US" sz="1200" dirty="0">
                      <a:solidFill>
                        <a:schemeClr val="bg1"/>
                      </a:solidFill>
                    </a:rPr>
                    <a:t>	</a:t>
                  </a:r>
                  <a:endParaRPr lang="en-US" sz="1000" dirty="0">
                    <a:solidFill>
                      <a:schemeClr val="bg1"/>
                    </a:solidFill>
                  </a:endParaRPr>
                </a:p>
              </p:txBody>
            </p:sp>
            <p:pic>
              <p:nvPicPr>
                <p:cNvPr id="743" name="Picture 2" descr="https://spiceportal.schneider-electric.com/image/user_male_portrait?img_id=24393766&amp;img_id_token=1VsbJWafhvPtuB%2FCxGrIO%2FDF3DU%3D&amp;t=1528907875410">
                  <a:extLst>
                    <a:ext uri="{FF2B5EF4-FFF2-40B4-BE49-F238E27FC236}">
                      <a16:creationId xmlns:a16="http://schemas.microsoft.com/office/drawing/2014/main" id="{3D6B3743-8997-49A4-98C8-CA49390BEB59}"/>
                    </a:ext>
                  </a:extLst>
                </p:cNvPr>
                <p:cNvPicPr preferRelativeResize="0">
                  <a:picLocks noChangeArrowheads="1"/>
                </p:cNvPicPr>
                <p:nvPr/>
              </p:nvPicPr>
              <p:blipFill>
                <a:blip r:embed="rId25" cstate="email">
                  <a:extLst>
                    <a:ext uri="{28A0092B-C50C-407E-A947-70E740481C1C}">
                      <a14:useLocalDpi xmlns:a14="http://schemas.microsoft.com/office/drawing/2010/main" val="0"/>
                    </a:ext>
                  </a:extLst>
                </a:blip>
                <a:srcRect/>
                <a:stretch>
                  <a:fillRect/>
                </a:stretch>
              </p:blipFill>
              <p:spPr bwMode="auto">
                <a:xfrm>
                  <a:off x="25411355" y="275298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86" name="Group 185">
                <a:extLst>
                  <a:ext uri="{FF2B5EF4-FFF2-40B4-BE49-F238E27FC236}">
                    <a16:creationId xmlns:a16="http://schemas.microsoft.com/office/drawing/2014/main" id="{D36E9638-19C2-4E9F-B26D-74AC8B88714A}"/>
                  </a:ext>
                </a:extLst>
              </p:cNvPr>
              <p:cNvGrpSpPr/>
              <p:nvPr/>
            </p:nvGrpSpPr>
            <p:grpSpPr>
              <a:xfrm>
                <a:off x="17931739" y="3689179"/>
                <a:ext cx="8323013" cy="3935874"/>
                <a:chOff x="17931739" y="3689179"/>
                <a:chExt cx="8323013" cy="3935874"/>
              </a:xfrm>
            </p:grpSpPr>
            <p:sp>
              <p:nvSpPr>
                <p:cNvPr id="536" name="Rectangle 535">
                  <a:extLst>
                    <a:ext uri="{FF2B5EF4-FFF2-40B4-BE49-F238E27FC236}">
                      <a16:creationId xmlns:a16="http://schemas.microsoft.com/office/drawing/2014/main" id="{03B733C5-0208-45A1-A1C4-DFE11B06B559}"/>
                    </a:ext>
                  </a:extLst>
                </p:cNvPr>
                <p:cNvSpPr/>
                <p:nvPr/>
              </p:nvSpPr>
              <p:spPr>
                <a:xfrm>
                  <a:off x="19031964" y="4163209"/>
                  <a:ext cx="3862134"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132" b="1" dirty="0">
                    <a:solidFill>
                      <a:schemeClr val="bg1"/>
                    </a:solidFill>
                  </a:endParaRPr>
                </a:p>
                <a:p>
                  <a:pPr algn="ctr"/>
                  <a:r>
                    <a:rPr lang="es-419" sz="1200" b="1" dirty="0">
                      <a:solidFill>
                        <a:schemeClr val="bg1"/>
                      </a:solidFill>
                    </a:rPr>
                    <a:t>Tools &amp; Processes Mgt. Resources Coordination</a:t>
                  </a:r>
                  <a:endParaRPr lang="en-US" sz="100" b="1" dirty="0">
                    <a:solidFill>
                      <a:schemeClr val="bg1"/>
                    </a:solidFill>
                  </a:endParaRPr>
                </a:p>
              </p:txBody>
            </p:sp>
            <p:cxnSp>
              <p:nvCxnSpPr>
                <p:cNvPr id="386" name="Straight Connector 385">
                  <a:extLst>
                    <a:ext uri="{FF2B5EF4-FFF2-40B4-BE49-F238E27FC236}">
                      <a16:creationId xmlns:a16="http://schemas.microsoft.com/office/drawing/2014/main" id="{CCDA0399-D9F1-46C3-B129-5E9DF65A5BC1}"/>
                    </a:ext>
                  </a:extLst>
                </p:cNvPr>
                <p:cNvCxnSpPr>
                  <a:cxnSpLocks/>
                </p:cNvCxnSpPr>
                <p:nvPr/>
              </p:nvCxnSpPr>
              <p:spPr>
                <a:xfrm>
                  <a:off x="20956301" y="3689179"/>
                  <a:ext cx="5298451"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a:extLst>
                    <a:ext uri="{FF2B5EF4-FFF2-40B4-BE49-F238E27FC236}">
                      <a16:creationId xmlns:a16="http://schemas.microsoft.com/office/drawing/2014/main" id="{B5480272-7464-4039-988B-CAAC31428462}"/>
                    </a:ext>
                  </a:extLst>
                </p:cNvPr>
                <p:cNvCxnSpPr>
                  <a:cxnSpLocks/>
                  <a:endCxn id="536" idx="0"/>
                </p:cNvCxnSpPr>
                <p:nvPr/>
              </p:nvCxnSpPr>
              <p:spPr>
                <a:xfrm>
                  <a:off x="20956301" y="3694193"/>
                  <a:ext cx="6730" cy="46901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6261DCFD-4BFF-4F12-8872-E3E858C52603}"/>
                    </a:ext>
                  </a:extLst>
                </p:cNvPr>
                <p:cNvGrpSpPr/>
                <p:nvPr/>
              </p:nvGrpSpPr>
              <p:grpSpPr>
                <a:xfrm>
                  <a:off x="17931739" y="4785306"/>
                  <a:ext cx="5434336" cy="2839747"/>
                  <a:chOff x="17931739" y="4785306"/>
                  <a:chExt cx="5434336" cy="2839747"/>
                </a:xfrm>
              </p:grpSpPr>
              <p:grpSp>
                <p:nvGrpSpPr>
                  <p:cNvPr id="1050" name="Group 1049">
                    <a:extLst>
                      <a:ext uri="{FF2B5EF4-FFF2-40B4-BE49-F238E27FC236}">
                        <a16:creationId xmlns:a16="http://schemas.microsoft.com/office/drawing/2014/main" id="{978C030E-9DEC-43E7-BC3C-52943703042A}"/>
                      </a:ext>
                    </a:extLst>
                  </p:cNvPr>
                  <p:cNvGrpSpPr/>
                  <p:nvPr/>
                </p:nvGrpSpPr>
                <p:grpSpPr>
                  <a:xfrm>
                    <a:off x="18173708" y="4897532"/>
                    <a:ext cx="2418049" cy="786385"/>
                    <a:chOff x="18186786" y="4847609"/>
                    <a:chExt cx="2418049" cy="786385"/>
                  </a:xfrm>
                </p:grpSpPr>
                <p:sp>
                  <p:nvSpPr>
                    <p:cNvPr id="746" name="TextBox 745">
                      <a:extLst>
                        <a:ext uri="{FF2B5EF4-FFF2-40B4-BE49-F238E27FC236}">
                          <a16:creationId xmlns:a16="http://schemas.microsoft.com/office/drawing/2014/main" id="{B9F1B36A-7C9E-4D66-8B69-5E40CC0DA50F}"/>
                        </a:ext>
                      </a:extLst>
                    </p:cNvPr>
                    <p:cNvSpPr txBox="1"/>
                    <p:nvPr/>
                  </p:nvSpPr>
                  <p:spPr>
                    <a:xfrm>
                      <a:off x="18291404" y="4918296"/>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Julio Olivares</a:t>
                      </a:r>
                    </a:p>
                    <a:p>
                      <a:r>
                        <a:rPr lang="en-US" sz="1200" b="1" dirty="0">
                          <a:solidFill>
                            <a:schemeClr val="bg1"/>
                          </a:solidFill>
                        </a:rPr>
                        <a:t>            </a:t>
                      </a:r>
                      <a:r>
                        <a:rPr lang="en-US" sz="1001" b="1" dirty="0">
                          <a:solidFill>
                            <a:schemeClr val="bg1"/>
                          </a:solidFill>
                        </a:rPr>
                        <a:t>IT Analyst, MTY, MEX</a:t>
                      </a:r>
                    </a:p>
                    <a:p>
                      <a:r>
                        <a:rPr lang="en-US" sz="900" b="1" dirty="0">
                          <a:solidFill>
                            <a:schemeClr val="bg1"/>
                          </a:solidFill>
                        </a:rPr>
                        <a:t>                </a:t>
                      </a:r>
                      <a:r>
                        <a:rPr lang="en-US" sz="900" dirty="0">
                          <a:solidFill>
                            <a:schemeClr val="bg1"/>
                          </a:solidFill>
                        </a:rPr>
                        <a:t>IT Coordination / </a:t>
                      </a:r>
                      <a:r>
                        <a:rPr lang="en-US" sz="900" b="1" dirty="0">
                          <a:solidFill>
                            <a:schemeClr val="bg1"/>
                          </a:solidFill>
                        </a:rPr>
                        <a:t>Web</a:t>
                      </a:r>
                      <a:r>
                        <a:rPr lang="en-US" sz="900" dirty="0">
                          <a:solidFill>
                            <a:schemeClr val="bg1"/>
                          </a:solidFill>
                        </a:rPr>
                        <a:t> Apps </a:t>
                      </a:r>
                    </a:p>
                  </p:txBody>
                </p:sp>
                <p:pic>
                  <p:nvPicPr>
                    <p:cNvPr id="737" name="Picture 4" descr="https://spiceportal.schneider-electric.com/image/user_male_portrait?img_id=34880470&amp;img_id_token=h5RyNrPUH4NtSNLtxM%2BO4rEcFjE%3D&amp;t=1528907971628">
                      <a:extLst>
                        <a:ext uri="{FF2B5EF4-FFF2-40B4-BE49-F238E27FC236}">
                          <a16:creationId xmlns:a16="http://schemas.microsoft.com/office/drawing/2014/main" id="{356E1FF6-E72D-4B83-A001-1DB5EEA8004E}"/>
                        </a:ext>
                      </a:extLst>
                    </p:cNvPr>
                    <p:cNvPicPr preferRelativeResize="0">
                      <a:picLocks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18186786" y="4847609"/>
                      <a:ext cx="667512" cy="786385"/>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A2DA590E-DB8A-455C-A98D-F84C574A3370}"/>
                      </a:ext>
                    </a:extLst>
                  </p:cNvPr>
                  <p:cNvGrpSpPr/>
                  <p:nvPr/>
                </p:nvGrpSpPr>
                <p:grpSpPr>
                  <a:xfrm>
                    <a:off x="20956301" y="4863269"/>
                    <a:ext cx="2395391" cy="786385"/>
                    <a:chOff x="20856335" y="4800388"/>
                    <a:chExt cx="2395391" cy="786385"/>
                  </a:xfrm>
                </p:grpSpPr>
                <p:sp>
                  <p:nvSpPr>
                    <p:cNvPr id="754" name="TextBox 753">
                      <a:extLst>
                        <a:ext uri="{FF2B5EF4-FFF2-40B4-BE49-F238E27FC236}">
                          <a16:creationId xmlns:a16="http://schemas.microsoft.com/office/drawing/2014/main" id="{04E33C86-4340-466E-B9F3-D0A9F25899E8}"/>
                        </a:ext>
                      </a:extLst>
                    </p:cNvPr>
                    <p:cNvSpPr txBox="1"/>
                    <p:nvPr/>
                  </p:nvSpPr>
                  <p:spPr>
                    <a:xfrm>
                      <a:off x="20965728" y="4873768"/>
                      <a:ext cx="2285998" cy="63093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0" b="1" dirty="0">
                          <a:solidFill>
                            <a:schemeClr val="bg1"/>
                          </a:solidFill>
                        </a:rPr>
                        <a:t>          </a:t>
                      </a:r>
                      <a:r>
                        <a:rPr lang="en-US" sz="1200" b="1" dirty="0">
                          <a:solidFill>
                            <a:schemeClr val="bg1"/>
                          </a:solidFill>
                        </a:rPr>
                        <a:t>  Luis Perez</a:t>
                      </a:r>
                    </a:p>
                    <a:p>
                      <a:r>
                        <a:rPr lang="en-US" sz="1000" b="1" dirty="0">
                          <a:solidFill>
                            <a:schemeClr val="bg1"/>
                          </a:solidFill>
                        </a:rPr>
                        <a:t>                IT Analyst, MTY, MEX </a:t>
                      </a:r>
                    </a:p>
                    <a:p>
                      <a:r>
                        <a:rPr lang="en-US" sz="900" b="1" dirty="0">
                          <a:solidFill>
                            <a:schemeClr val="bg1"/>
                          </a:solidFill>
                        </a:rPr>
                        <a:t>                  </a:t>
                      </a:r>
                      <a:r>
                        <a:rPr lang="en-US" sz="700" b="1" dirty="0">
                          <a:solidFill>
                            <a:schemeClr val="bg1"/>
                          </a:solidFill>
                        </a:rPr>
                        <a:t>Web Apps Development</a:t>
                      </a:r>
                      <a:endParaRPr lang="en-US" sz="1000" b="1" dirty="0">
                        <a:solidFill>
                          <a:schemeClr val="bg1"/>
                        </a:solidFill>
                      </a:endParaRPr>
                    </a:p>
                  </p:txBody>
                </p:sp>
                <p:pic>
                  <p:nvPicPr>
                    <p:cNvPr id="100" name="Picture 99">
                      <a:extLst>
                        <a:ext uri="{FF2B5EF4-FFF2-40B4-BE49-F238E27FC236}">
                          <a16:creationId xmlns:a16="http://schemas.microsoft.com/office/drawing/2014/main" id="{5850696E-4EE5-452C-93B9-1AB6593FBDBD}"/>
                        </a:ext>
                      </a:extLst>
                    </p:cNvPr>
                    <p:cNvPicPr preferRelativeResize="0">
                      <a:picLocks/>
                    </p:cNvPicPr>
                    <p:nvPr/>
                  </p:nvPicPr>
                  <p:blipFill>
                    <a:blip r:embed="rId27" cstate="email">
                      <a:extLst>
                        <a:ext uri="{28A0092B-C50C-407E-A947-70E740481C1C}">
                          <a14:useLocalDpi xmlns:a14="http://schemas.microsoft.com/office/drawing/2010/main" val="0"/>
                        </a:ext>
                      </a:extLst>
                    </a:blip>
                    <a:stretch>
                      <a:fillRect/>
                    </a:stretch>
                  </p:blipFill>
                  <p:spPr>
                    <a:xfrm rot="10800000" flipV="1">
                      <a:off x="20856335" y="4800388"/>
                      <a:ext cx="667512" cy="786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046" name="Group 1045">
                    <a:extLst>
                      <a:ext uri="{FF2B5EF4-FFF2-40B4-BE49-F238E27FC236}">
                        <a16:creationId xmlns:a16="http://schemas.microsoft.com/office/drawing/2014/main" id="{E7FEF551-3637-4FCE-959B-0D98CFA87B70}"/>
                      </a:ext>
                    </a:extLst>
                  </p:cNvPr>
                  <p:cNvGrpSpPr/>
                  <p:nvPr/>
                </p:nvGrpSpPr>
                <p:grpSpPr>
                  <a:xfrm>
                    <a:off x="20932029" y="5823038"/>
                    <a:ext cx="2430496" cy="786385"/>
                    <a:chOff x="20856410" y="5608899"/>
                    <a:chExt cx="2430496" cy="786385"/>
                  </a:xfrm>
                </p:grpSpPr>
                <p:sp>
                  <p:nvSpPr>
                    <p:cNvPr id="331" name="TextBox 330">
                      <a:extLst>
                        <a:ext uri="{FF2B5EF4-FFF2-40B4-BE49-F238E27FC236}">
                          <a16:creationId xmlns:a16="http://schemas.microsoft.com/office/drawing/2014/main" id="{7B64A7C2-5F4D-4A64-8B19-7A9D372A5ED6}"/>
                        </a:ext>
                      </a:extLst>
                    </p:cNvPr>
                    <p:cNvSpPr txBox="1"/>
                    <p:nvPr/>
                  </p:nvSpPr>
                  <p:spPr>
                    <a:xfrm>
                      <a:off x="20973475" y="5689824"/>
                      <a:ext cx="2313431" cy="63093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Brenda Mezquitic</a:t>
                      </a:r>
                    </a:p>
                    <a:p>
                      <a:pPr algn="ctr"/>
                      <a:r>
                        <a:rPr lang="en-US" sz="1001" b="1" dirty="0">
                          <a:solidFill>
                            <a:schemeClr val="bg1"/>
                          </a:solidFill>
                        </a:rPr>
                        <a:t>         </a:t>
                      </a:r>
                      <a:r>
                        <a:rPr lang="en-US" sz="1000" b="1" dirty="0">
                          <a:solidFill>
                            <a:schemeClr val="bg1"/>
                          </a:solidFill>
                        </a:rPr>
                        <a:t>IT Intern, MTY, MEX</a:t>
                      </a:r>
                    </a:p>
                    <a:p>
                      <a:pPr algn="ctr"/>
                      <a:r>
                        <a:rPr lang="en-US" sz="900" b="1" dirty="0">
                          <a:solidFill>
                            <a:schemeClr val="bg1"/>
                          </a:solidFill>
                        </a:rPr>
                        <a:t>                 </a:t>
                      </a:r>
                      <a:r>
                        <a:rPr lang="en-US" sz="1000" dirty="0">
                          <a:solidFill>
                            <a:schemeClr val="bg1"/>
                          </a:solidFill>
                        </a:rPr>
                        <a:t>Web Apps Development</a:t>
                      </a:r>
                      <a:endParaRPr lang="en-US" sz="900" dirty="0">
                        <a:solidFill>
                          <a:schemeClr val="bg1"/>
                        </a:solidFill>
                      </a:endParaRPr>
                    </a:p>
                  </p:txBody>
                </p:sp>
                <p:pic>
                  <p:nvPicPr>
                    <p:cNvPr id="394" name="Picture 393">
                      <a:extLst>
                        <a:ext uri="{FF2B5EF4-FFF2-40B4-BE49-F238E27FC236}">
                          <a16:creationId xmlns:a16="http://schemas.microsoft.com/office/drawing/2014/main" id="{A7DB951F-783E-4182-98A0-C04F6A113D85}"/>
                        </a:ext>
                      </a:extLst>
                    </p:cNvPr>
                    <p:cNvPicPr preferRelativeResize="0">
                      <a:picLocks/>
                    </p:cNvPicPr>
                    <p:nvPr/>
                  </p:nvPicPr>
                  <p:blipFill>
                    <a:blip r:embed="rId28" cstate="email">
                      <a:extLst>
                        <a:ext uri="{28A0092B-C50C-407E-A947-70E740481C1C}">
                          <a14:useLocalDpi xmlns:a14="http://schemas.microsoft.com/office/drawing/2010/main" val="0"/>
                        </a:ext>
                      </a:extLst>
                    </a:blip>
                    <a:stretch>
                      <a:fillRect/>
                    </a:stretch>
                  </p:blipFill>
                  <p:spPr>
                    <a:xfrm>
                      <a:off x="20856410" y="5608899"/>
                      <a:ext cx="667512" cy="786385"/>
                    </a:xfrm>
                    <a:prstGeom prst="ellipse">
                      <a:avLst/>
                    </a:prstGeom>
                    <a:ln w="63500" cap="rnd">
                      <a:noFill/>
                    </a:ln>
                    <a:effectLst/>
                  </p:spPr>
                </p:pic>
              </p:grpSp>
              <p:grpSp>
                <p:nvGrpSpPr>
                  <p:cNvPr id="1045" name="Group 1044">
                    <a:extLst>
                      <a:ext uri="{FF2B5EF4-FFF2-40B4-BE49-F238E27FC236}">
                        <a16:creationId xmlns:a16="http://schemas.microsoft.com/office/drawing/2014/main" id="{B8A23D39-B640-4F24-B4E5-2CD3BF8BB185}"/>
                      </a:ext>
                    </a:extLst>
                  </p:cNvPr>
                  <p:cNvGrpSpPr/>
                  <p:nvPr/>
                </p:nvGrpSpPr>
                <p:grpSpPr>
                  <a:xfrm>
                    <a:off x="20911581" y="6838668"/>
                    <a:ext cx="2454494" cy="786385"/>
                    <a:chOff x="20862272" y="6437880"/>
                    <a:chExt cx="2454494" cy="786385"/>
                  </a:xfrm>
                </p:grpSpPr>
                <p:sp>
                  <p:nvSpPr>
                    <p:cNvPr id="371" name="TextBox 370">
                      <a:extLst>
                        <a:ext uri="{FF2B5EF4-FFF2-40B4-BE49-F238E27FC236}">
                          <a16:creationId xmlns:a16="http://schemas.microsoft.com/office/drawing/2014/main" id="{A4FD3A07-42A9-429D-BB43-058F105715D9}"/>
                        </a:ext>
                      </a:extLst>
                    </p:cNvPr>
                    <p:cNvSpPr txBox="1"/>
                    <p:nvPr/>
                  </p:nvSpPr>
                  <p:spPr>
                    <a:xfrm>
                      <a:off x="21327775" y="6489083"/>
                      <a:ext cx="1988991" cy="63107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Veronica VIELMA </a:t>
                      </a:r>
                      <a:br>
                        <a:rPr lang="en-US" sz="1401" b="1" dirty="0">
                          <a:solidFill>
                            <a:schemeClr val="bg1"/>
                          </a:solidFill>
                        </a:rPr>
                      </a:br>
                      <a:r>
                        <a:rPr lang="en-US" sz="1401" b="1" dirty="0">
                          <a:solidFill>
                            <a:schemeClr val="bg1"/>
                          </a:solidFill>
                        </a:rPr>
                        <a:t>     </a:t>
                      </a:r>
                      <a:r>
                        <a:rPr lang="en-US" sz="900" b="1" dirty="0">
                          <a:solidFill>
                            <a:schemeClr val="bg1"/>
                          </a:solidFill>
                        </a:rPr>
                        <a:t>Prj. Manager Intern,</a:t>
                      </a:r>
                      <a:r>
                        <a:rPr lang="en-US" sz="700" b="1" dirty="0">
                          <a:solidFill>
                            <a:schemeClr val="bg1"/>
                          </a:solidFill>
                        </a:rPr>
                        <a:t>MTY,MEX</a:t>
                      </a:r>
                      <a:endParaRPr lang="en-US" sz="1200" b="1" dirty="0">
                        <a:solidFill>
                          <a:schemeClr val="bg1"/>
                        </a:solidFill>
                      </a:endParaRPr>
                    </a:p>
                    <a:p>
                      <a:r>
                        <a:rPr lang="en-US" sz="900" b="1" dirty="0">
                          <a:solidFill>
                            <a:schemeClr val="bg1"/>
                          </a:solidFill>
                        </a:rPr>
                        <a:t>       PM support       </a:t>
                      </a:r>
                      <a:endParaRPr lang="en-US" sz="1001" b="1" dirty="0">
                        <a:solidFill>
                          <a:schemeClr val="bg1"/>
                        </a:solidFill>
                      </a:endParaRPr>
                    </a:p>
                  </p:txBody>
                </p:sp>
                <p:pic>
                  <p:nvPicPr>
                    <p:cNvPr id="374" name="Picture 373">
                      <a:extLst>
                        <a:ext uri="{FF2B5EF4-FFF2-40B4-BE49-F238E27FC236}">
                          <a16:creationId xmlns:a16="http://schemas.microsoft.com/office/drawing/2014/main" id="{68D6749E-8CAF-4FA1-8234-E0AF8ED2F9A2}"/>
                        </a:ext>
                      </a:extLst>
                    </p:cNvPr>
                    <p:cNvPicPr preferRelativeResize="0">
                      <a:picLocks/>
                    </p:cNvPicPr>
                    <p:nvPr/>
                  </p:nvPicPr>
                  <p:blipFill rotWithShape="1">
                    <a:blip r:embed="rId29" cstate="email">
                      <a:extLst>
                        <a:ext uri="{28A0092B-C50C-407E-A947-70E740481C1C}">
                          <a14:useLocalDpi xmlns:a14="http://schemas.microsoft.com/office/drawing/2010/main" val="0"/>
                        </a:ext>
                      </a:extLst>
                    </a:blip>
                    <a:srcRect l="23738" t="10876" r="26204" b="51363"/>
                    <a:stretch/>
                  </p:blipFill>
                  <p:spPr>
                    <a:xfrm>
                      <a:off x="20862272" y="6437880"/>
                      <a:ext cx="667512" cy="786385"/>
                    </a:xfrm>
                    <a:prstGeom prst="ellipse">
                      <a:avLst/>
                    </a:prstGeom>
                  </p:spPr>
                </p:pic>
              </p:grpSp>
              <p:grpSp>
                <p:nvGrpSpPr>
                  <p:cNvPr id="1049" name="Group 1048">
                    <a:extLst>
                      <a:ext uri="{FF2B5EF4-FFF2-40B4-BE49-F238E27FC236}">
                        <a16:creationId xmlns:a16="http://schemas.microsoft.com/office/drawing/2014/main" id="{8CDE1699-908C-4EA8-B5E9-1D9EA5C5D6DD}"/>
                      </a:ext>
                    </a:extLst>
                  </p:cNvPr>
                  <p:cNvGrpSpPr/>
                  <p:nvPr/>
                </p:nvGrpSpPr>
                <p:grpSpPr>
                  <a:xfrm>
                    <a:off x="18196655" y="5843635"/>
                    <a:ext cx="2411725" cy="786385"/>
                    <a:chOff x="18196919" y="5643505"/>
                    <a:chExt cx="2411725" cy="786385"/>
                  </a:xfrm>
                </p:grpSpPr>
                <p:sp>
                  <p:nvSpPr>
                    <p:cNvPr id="748" name="TextBox 747">
                      <a:extLst>
                        <a:ext uri="{FF2B5EF4-FFF2-40B4-BE49-F238E27FC236}">
                          <a16:creationId xmlns:a16="http://schemas.microsoft.com/office/drawing/2014/main" id="{6DC57903-2F4E-4B31-8164-DB803169CDC8}"/>
                        </a:ext>
                      </a:extLst>
                    </p:cNvPr>
                    <p:cNvSpPr txBox="1"/>
                    <p:nvPr/>
                  </p:nvSpPr>
                  <p:spPr>
                    <a:xfrm>
                      <a:off x="18295213" y="5722024"/>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200" b="1" dirty="0">
                          <a:solidFill>
                            <a:schemeClr val="bg1"/>
                          </a:solidFill>
                        </a:rPr>
                        <a:t>Diego Laureano</a:t>
                      </a:r>
                    </a:p>
                    <a:p>
                      <a:pPr algn="ctr"/>
                      <a:r>
                        <a:rPr lang="en-US" sz="1001" b="1" dirty="0">
                          <a:solidFill>
                            <a:schemeClr val="bg1"/>
                          </a:solidFill>
                        </a:rPr>
                        <a:t>  IT Intern, MTY, MEX</a:t>
                      </a:r>
                    </a:p>
                    <a:p>
                      <a:pPr algn="ctr"/>
                      <a:r>
                        <a:rPr lang="en-US" sz="700" b="1" dirty="0">
                          <a:solidFill>
                            <a:schemeClr val="bg1"/>
                          </a:solidFill>
                        </a:rPr>
                        <a:t>          </a:t>
                      </a:r>
                      <a:r>
                        <a:rPr lang="en-US" sz="1001" dirty="0">
                          <a:solidFill>
                            <a:schemeClr val="bg1"/>
                          </a:solidFill>
                        </a:rPr>
                        <a:t>Web Apps Development</a:t>
                      </a:r>
                    </a:p>
                  </p:txBody>
                </p:sp>
                <p:pic>
                  <p:nvPicPr>
                    <p:cNvPr id="373" name="Picture 372">
                      <a:extLst>
                        <a:ext uri="{FF2B5EF4-FFF2-40B4-BE49-F238E27FC236}">
                          <a16:creationId xmlns:a16="http://schemas.microsoft.com/office/drawing/2014/main" id="{938FE6DB-02A2-4A10-A1A9-62EC7BBD6034}"/>
                        </a:ext>
                      </a:extLst>
                    </p:cNvPr>
                    <p:cNvPicPr preferRelativeResize="0">
                      <a:picLocks/>
                    </p:cNvPicPr>
                    <p:nvPr/>
                  </p:nvPicPr>
                  <p:blipFill>
                    <a:blip r:embed="rId30"/>
                    <a:stretch>
                      <a:fillRect/>
                    </a:stretch>
                  </p:blipFill>
                  <p:spPr>
                    <a:xfrm flipH="1">
                      <a:off x="18196919" y="5643505"/>
                      <a:ext cx="667512" cy="786385"/>
                    </a:xfrm>
                    <a:prstGeom prst="ellipse">
                      <a:avLst/>
                    </a:prstGeom>
                  </p:spPr>
                </p:pic>
              </p:grpSp>
              <p:grpSp>
                <p:nvGrpSpPr>
                  <p:cNvPr id="1048" name="Group 1047">
                    <a:extLst>
                      <a:ext uri="{FF2B5EF4-FFF2-40B4-BE49-F238E27FC236}">
                        <a16:creationId xmlns:a16="http://schemas.microsoft.com/office/drawing/2014/main" id="{D107324F-F07D-46E4-9552-6D9A73D2DAF6}"/>
                      </a:ext>
                    </a:extLst>
                  </p:cNvPr>
                  <p:cNvGrpSpPr/>
                  <p:nvPr/>
                </p:nvGrpSpPr>
                <p:grpSpPr>
                  <a:xfrm>
                    <a:off x="18177680" y="6815874"/>
                    <a:ext cx="2415962" cy="786385"/>
                    <a:chOff x="18192682" y="6428855"/>
                    <a:chExt cx="2415962" cy="786385"/>
                  </a:xfrm>
                </p:grpSpPr>
                <p:sp>
                  <p:nvSpPr>
                    <p:cNvPr id="379" name="TextBox 378">
                      <a:extLst>
                        <a:ext uri="{FF2B5EF4-FFF2-40B4-BE49-F238E27FC236}">
                          <a16:creationId xmlns:a16="http://schemas.microsoft.com/office/drawing/2014/main" id="{1162812C-368A-433B-A3E6-6A8614E64614}"/>
                        </a:ext>
                      </a:extLst>
                    </p:cNvPr>
                    <p:cNvSpPr txBox="1"/>
                    <p:nvPr/>
                  </p:nvSpPr>
                  <p:spPr>
                    <a:xfrm>
                      <a:off x="18295213" y="6507743"/>
                      <a:ext cx="2313431"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Paola Rodriguez</a:t>
                      </a:r>
                    </a:p>
                    <a:p>
                      <a:r>
                        <a:rPr lang="en-US" sz="1001" b="1" dirty="0">
                          <a:solidFill>
                            <a:schemeClr val="bg1"/>
                          </a:solidFill>
                        </a:rPr>
                        <a:t>              IT Intern, MTY, MEX</a:t>
                      </a:r>
                    </a:p>
                    <a:p>
                      <a:r>
                        <a:rPr lang="en-US" sz="700" b="1" dirty="0">
                          <a:solidFill>
                            <a:schemeClr val="bg1"/>
                          </a:solidFill>
                        </a:rPr>
                        <a:t>                   </a:t>
                      </a:r>
                      <a:r>
                        <a:rPr lang="en-US" sz="1001" dirty="0">
                          <a:solidFill>
                            <a:schemeClr val="bg1"/>
                          </a:solidFill>
                        </a:rPr>
                        <a:t>Web Apps Development</a:t>
                      </a:r>
                    </a:p>
                  </p:txBody>
                </p:sp>
                <p:pic>
                  <p:nvPicPr>
                    <p:cNvPr id="10" name="Picture 9">
                      <a:extLst>
                        <a:ext uri="{FF2B5EF4-FFF2-40B4-BE49-F238E27FC236}">
                          <a16:creationId xmlns:a16="http://schemas.microsoft.com/office/drawing/2014/main" id="{13A1A28F-F10A-40CC-B697-5274A622123B}"/>
                        </a:ext>
                      </a:extLst>
                    </p:cNvPr>
                    <p:cNvPicPr preferRelativeResize="0">
                      <a:picLocks/>
                    </p:cNvPicPr>
                    <p:nvPr/>
                  </p:nvPicPr>
                  <p:blipFill>
                    <a:blip r:embed="rId31" cstate="email">
                      <a:extLst>
                        <a:ext uri="{28A0092B-C50C-407E-A947-70E740481C1C}">
                          <a14:useLocalDpi xmlns:a14="http://schemas.microsoft.com/office/drawing/2010/main" val="0"/>
                        </a:ext>
                      </a:extLst>
                    </a:blip>
                    <a:stretch>
                      <a:fillRect/>
                    </a:stretch>
                  </p:blipFill>
                  <p:spPr>
                    <a:xfrm>
                      <a:off x="18192682" y="6428855"/>
                      <a:ext cx="667512" cy="786385"/>
                    </a:xfrm>
                    <a:prstGeom prst="ellipse">
                      <a:avLst/>
                    </a:prstGeom>
                  </p:spPr>
                </p:pic>
              </p:grpSp>
              <p:grpSp>
                <p:nvGrpSpPr>
                  <p:cNvPr id="432" name="Group 431">
                    <a:extLst>
                      <a:ext uri="{FF2B5EF4-FFF2-40B4-BE49-F238E27FC236}">
                        <a16:creationId xmlns:a16="http://schemas.microsoft.com/office/drawing/2014/main" id="{E1477A47-60F9-453A-A7A5-4C632743ADA4}"/>
                      </a:ext>
                    </a:extLst>
                  </p:cNvPr>
                  <p:cNvGrpSpPr/>
                  <p:nvPr/>
                </p:nvGrpSpPr>
                <p:grpSpPr>
                  <a:xfrm>
                    <a:off x="20761189" y="4785306"/>
                    <a:ext cx="195117" cy="2468011"/>
                    <a:chOff x="28761426" y="5003962"/>
                    <a:chExt cx="195117" cy="2468011"/>
                  </a:xfrm>
                </p:grpSpPr>
                <p:cxnSp>
                  <p:nvCxnSpPr>
                    <p:cNvPr id="433" name="Straight Connector 432">
                      <a:extLst>
                        <a:ext uri="{FF2B5EF4-FFF2-40B4-BE49-F238E27FC236}">
                          <a16:creationId xmlns:a16="http://schemas.microsoft.com/office/drawing/2014/main" id="{ED253D97-0041-4B23-83AD-0ACD71995757}"/>
                        </a:ext>
                      </a:extLst>
                    </p:cNvPr>
                    <p:cNvCxnSpPr>
                      <a:cxnSpLocks/>
                    </p:cNvCxnSpPr>
                    <p:nvPr/>
                  </p:nvCxnSpPr>
                  <p:spPr>
                    <a:xfrm>
                      <a:off x="28761426" y="5003962"/>
                      <a:ext cx="0" cy="246801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3">
                      <a:extLst>
                        <a:ext uri="{FF2B5EF4-FFF2-40B4-BE49-F238E27FC236}">
                          <a16:creationId xmlns:a16="http://schemas.microsoft.com/office/drawing/2014/main" id="{8464BDA0-30B4-4F05-959C-5193BEB28468}"/>
                        </a:ext>
                      </a:extLst>
                    </p:cNvPr>
                    <p:cNvCxnSpPr>
                      <a:cxnSpLocks/>
                      <a:endCxn id="100" idx="6"/>
                    </p:cNvCxnSpPr>
                    <p:nvPr/>
                  </p:nvCxnSpPr>
                  <p:spPr>
                    <a:xfrm>
                      <a:off x="28785554" y="5471453"/>
                      <a:ext cx="170989" cy="366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id="{FCEC5643-FC40-496A-809B-6DC5C422DDD4}"/>
                        </a:ext>
                      </a:extLst>
                    </p:cNvPr>
                    <p:cNvCxnSpPr>
                      <a:cxnSpLocks/>
                      <a:endCxn id="394" idx="2"/>
                    </p:cNvCxnSpPr>
                    <p:nvPr/>
                  </p:nvCxnSpPr>
                  <p:spPr>
                    <a:xfrm>
                      <a:off x="28776639" y="6434884"/>
                      <a:ext cx="1556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id="{77BE9607-CB16-447C-BE01-79CE45460242}"/>
                        </a:ext>
                      </a:extLst>
                    </p:cNvPr>
                    <p:cNvCxnSpPr>
                      <a:cxnSpLocks/>
                    </p:cNvCxnSpPr>
                    <p:nvPr/>
                  </p:nvCxnSpPr>
                  <p:spPr>
                    <a:xfrm>
                      <a:off x="28777802" y="7470180"/>
                      <a:ext cx="16351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8" name="Group 437">
                    <a:extLst>
                      <a:ext uri="{FF2B5EF4-FFF2-40B4-BE49-F238E27FC236}">
                        <a16:creationId xmlns:a16="http://schemas.microsoft.com/office/drawing/2014/main" id="{B06021E3-87FE-4A70-8F59-104000FB5C3B}"/>
                      </a:ext>
                    </a:extLst>
                  </p:cNvPr>
                  <p:cNvGrpSpPr/>
                  <p:nvPr/>
                </p:nvGrpSpPr>
                <p:grpSpPr>
                  <a:xfrm>
                    <a:off x="17931739" y="4785306"/>
                    <a:ext cx="264930" cy="2446554"/>
                    <a:chOff x="28472272" y="5045254"/>
                    <a:chExt cx="264930" cy="2446554"/>
                  </a:xfrm>
                </p:grpSpPr>
                <p:cxnSp>
                  <p:nvCxnSpPr>
                    <p:cNvPr id="439" name="Straight Connector 438">
                      <a:extLst>
                        <a:ext uri="{FF2B5EF4-FFF2-40B4-BE49-F238E27FC236}">
                          <a16:creationId xmlns:a16="http://schemas.microsoft.com/office/drawing/2014/main" id="{73DEDBF0-EF0C-47CD-BA1D-DC9F52B9B6BA}"/>
                        </a:ext>
                      </a:extLst>
                    </p:cNvPr>
                    <p:cNvCxnSpPr>
                      <a:cxnSpLocks/>
                    </p:cNvCxnSpPr>
                    <p:nvPr/>
                  </p:nvCxnSpPr>
                  <p:spPr>
                    <a:xfrm flipH="1">
                      <a:off x="28472272" y="5045254"/>
                      <a:ext cx="11280" cy="244655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id="{5188EE86-48E0-4A6C-85B2-C7DBFB186BA3}"/>
                        </a:ext>
                      </a:extLst>
                    </p:cNvPr>
                    <p:cNvCxnSpPr>
                      <a:cxnSpLocks/>
                      <a:endCxn id="737" idx="2"/>
                    </p:cNvCxnSpPr>
                    <p:nvPr/>
                  </p:nvCxnSpPr>
                  <p:spPr>
                    <a:xfrm>
                      <a:off x="28489424" y="5550669"/>
                      <a:ext cx="22483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1" name="Straight Arrow Connector 440">
                      <a:extLst>
                        <a:ext uri="{FF2B5EF4-FFF2-40B4-BE49-F238E27FC236}">
                          <a16:creationId xmlns:a16="http://schemas.microsoft.com/office/drawing/2014/main" id="{FBB7287A-03C1-47C9-8F0B-3FAC4E954243}"/>
                        </a:ext>
                      </a:extLst>
                    </p:cNvPr>
                    <p:cNvCxnSpPr>
                      <a:cxnSpLocks/>
                      <a:endCxn id="373" idx="6"/>
                    </p:cNvCxnSpPr>
                    <p:nvPr/>
                  </p:nvCxnSpPr>
                  <p:spPr>
                    <a:xfrm>
                      <a:off x="28491593" y="6496773"/>
                      <a:ext cx="245609"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a:extLst>
                        <a:ext uri="{FF2B5EF4-FFF2-40B4-BE49-F238E27FC236}">
                          <a16:creationId xmlns:a16="http://schemas.microsoft.com/office/drawing/2014/main" id="{88994A32-A20B-4724-8720-88316827F37A}"/>
                        </a:ext>
                      </a:extLst>
                    </p:cNvPr>
                    <p:cNvCxnSpPr>
                      <a:cxnSpLocks/>
                      <a:endCxn id="10" idx="2"/>
                    </p:cNvCxnSpPr>
                    <p:nvPr/>
                  </p:nvCxnSpPr>
                  <p:spPr>
                    <a:xfrm>
                      <a:off x="28488660" y="7469011"/>
                      <a:ext cx="22956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07" name="Straight Connector 406">
                    <a:extLst>
                      <a:ext uri="{FF2B5EF4-FFF2-40B4-BE49-F238E27FC236}">
                        <a16:creationId xmlns:a16="http://schemas.microsoft.com/office/drawing/2014/main" id="{00CC9702-A814-4B97-BBBD-E2750ABFE402}"/>
                      </a:ext>
                    </a:extLst>
                  </p:cNvPr>
                  <p:cNvCxnSpPr>
                    <a:cxnSpLocks/>
                  </p:cNvCxnSpPr>
                  <p:nvPr/>
                </p:nvCxnSpPr>
                <p:spPr>
                  <a:xfrm flipV="1">
                    <a:off x="17972235" y="4785307"/>
                    <a:ext cx="2998269" cy="489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37" name="Straight Arrow Connector 436">
                  <a:extLst>
                    <a:ext uri="{FF2B5EF4-FFF2-40B4-BE49-F238E27FC236}">
                      <a16:creationId xmlns:a16="http://schemas.microsoft.com/office/drawing/2014/main" id="{753245E5-F585-462D-B2FF-B3494E17B9BF}"/>
                    </a:ext>
                  </a:extLst>
                </p:cNvPr>
                <p:cNvCxnSpPr>
                  <a:cxnSpLocks/>
                  <a:stCxn id="536" idx="2"/>
                </p:cNvCxnSpPr>
                <p:nvPr/>
              </p:nvCxnSpPr>
              <p:spPr>
                <a:xfrm>
                  <a:off x="20963031" y="4460534"/>
                  <a:ext cx="0" cy="32477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5C73175F-A52E-4CBC-BB2F-075B07E47E00}"/>
                  </a:ext>
                </a:extLst>
              </p:cNvPr>
              <p:cNvGrpSpPr/>
              <p:nvPr/>
            </p:nvGrpSpPr>
            <p:grpSpPr>
              <a:xfrm>
                <a:off x="26254752" y="3683870"/>
                <a:ext cx="5685659" cy="4361003"/>
                <a:chOff x="26254752" y="3683870"/>
                <a:chExt cx="5685659" cy="4361003"/>
              </a:xfrm>
            </p:grpSpPr>
            <p:sp>
              <p:nvSpPr>
                <p:cNvPr id="306" name="Rectangle 305">
                  <a:extLst>
                    <a:ext uri="{FF2B5EF4-FFF2-40B4-BE49-F238E27FC236}">
                      <a16:creationId xmlns:a16="http://schemas.microsoft.com/office/drawing/2014/main" id="{C6785951-3013-4756-8C4F-4C15C760B55E}"/>
                    </a:ext>
                  </a:extLst>
                </p:cNvPr>
                <p:cNvSpPr/>
                <p:nvPr/>
              </p:nvSpPr>
              <p:spPr>
                <a:xfrm>
                  <a:off x="28290560" y="416407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1200" b="1" dirty="0">
                      <a:solidFill>
                        <a:schemeClr val="bg1"/>
                      </a:solidFill>
                    </a:rPr>
                    <a:t>Idea </a:t>
                  </a:r>
                  <a:r>
                    <a:rPr lang="en-US" sz="1200" b="1" dirty="0">
                      <a:solidFill>
                        <a:schemeClr val="bg1"/>
                      </a:solidFill>
                    </a:rPr>
                    <a:t>Evolution</a:t>
                  </a:r>
                  <a:r>
                    <a:rPr lang="es-419" sz="1200" b="1" dirty="0">
                      <a:solidFill>
                        <a:schemeClr val="bg1"/>
                      </a:solidFill>
                    </a:rPr>
                    <a:t> </a:t>
                  </a:r>
                  <a:endParaRPr lang="en-US" sz="1200" b="1" dirty="0">
                    <a:solidFill>
                      <a:schemeClr val="bg1"/>
                    </a:solidFill>
                  </a:endParaRPr>
                </a:p>
                <a:p>
                  <a:pPr algn="ctr"/>
                  <a:endParaRPr lang="es-419" sz="132" b="1" dirty="0">
                    <a:solidFill>
                      <a:schemeClr val="bg1"/>
                    </a:solidFill>
                  </a:endParaRPr>
                </a:p>
              </p:txBody>
            </p:sp>
            <p:cxnSp>
              <p:nvCxnSpPr>
                <p:cNvPr id="372" name="Straight Connector 371">
                  <a:extLst>
                    <a:ext uri="{FF2B5EF4-FFF2-40B4-BE49-F238E27FC236}">
                      <a16:creationId xmlns:a16="http://schemas.microsoft.com/office/drawing/2014/main" id="{38B91F45-26E2-4282-AD50-3B028E09A438}"/>
                    </a:ext>
                  </a:extLst>
                </p:cNvPr>
                <p:cNvCxnSpPr>
                  <a:cxnSpLocks/>
                </p:cNvCxnSpPr>
                <p:nvPr/>
              </p:nvCxnSpPr>
              <p:spPr>
                <a:xfrm>
                  <a:off x="26254752" y="3683870"/>
                  <a:ext cx="3438722" cy="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id="{1FE09F18-729F-4FEA-8B10-722EC17E14A3}"/>
                    </a:ext>
                  </a:extLst>
                </p:cNvPr>
                <p:cNvCxnSpPr>
                  <a:cxnSpLocks/>
                </p:cNvCxnSpPr>
                <p:nvPr/>
              </p:nvCxnSpPr>
              <p:spPr>
                <a:xfrm>
                  <a:off x="29696097" y="3694193"/>
                  <a:ext cx="0" cy="43753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42" name="Group 1041">
                  <a:extLst>
                    <a:ext uri="{FF2B5EF4-FFF2-40B4-BE49-F238E27FC236}">
                      <a16:creationId xmlns:a16="http://schemas.microsoft.com/office/drawing/2014/main" id="{A71D5D44-7E0F-4771-AAF5-ED9268CA810B}"/>
                    </a:ext>
                  </a:extLst>
                </p:cNvPr>
                <p:cNvGrpSpPr/>
                <p:nvPr/>
              </p:nvGrpSpPr>
              <p:grpSpPr>
                <a:xfrm>
                  <a:off x="26456064" y="4658496"/>
                  <a:ext cx="5484347" cy="3386377"/>
                  <a:chOff x="26456064" y="4658496"/>
                  <a:chExt cx="5484347" cy="3386377"/>
                </a:xfrm>
              </p:grpSpPr>
              <p:grpSp>
                <p:nvGrpSpPr>
                  <p:cNvPr id="220" name="Group 219">
                    <a:extLst>
                      <a:ext uri="{FF2B5EF4-FFF2-40B4-BE49-F238E27FC236}">
                        <a16:creationId xmlns:a16="http://schemas.microsoft.com/office/drawing/2014/main" id="{CA2BE407-E6C4-42B9-8139-C4AE0BEC46F0}"/>
                      </a:ext>
                    </a:extLst>
                  </p:cNvPr>
                  <p:cNvGrpSpPr/>
                  <p:nvPr/>
                </p:nvGrpSpPr>
                <p:grpSpPr>
                  <a:xfrm>
                    <a:off x="26663931" y="5601748"/>
                    <a:ext cx="2482795" cy="786382"/>
                    <a:chOff x="12938690" y="497961"/>
                    <a:chExt cx="1730547" cy="411678"/>
                  </a:xfrm>
                </p:grpSpPr>
                <p:sp>
                  <p:nvSpPr>
                    <p:cNvPr id="309" name="TextBox 308">
                      <a:extLst>
                        <a:ext uri="{FF2B5EF4-FFF2-40B4-BE49-F238E27FC236}">
                          <a16:creationId xmlns:a16="http://schemas.microsoft.com/office/drawing/2014/main" id="{FFB73D6A-3F00-4A48-8272-CF8B3671B1C6}"/>
                        </a:ext>
                      </a:extLst>
                    </p:cNvPr>
                    <p:cNvSpPr txBox="1"/>
                    <p:nvPr/>
                  </p:nvSpPr>
                  <p:spPr>
                    <a:xfrm>
                      <a:off x="13018498" y="532394"/>
                      <a:ext cx="1650739" cy="3350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dirty="0"/>
                        <a:t>               </a:t>
                      </a:r>
                      <a:r>
                        <a:rPr lang="en-US" sz="1200" dirty="0"/>
                        <a:t>Alma Dulce Gomez</a:t>
                      </a:r>
                    </a:p>
                    <a:p>
                      <a:pPr algn="l"/>
                      <a:r>
                        <a:rPr lang="en-US" dirty="0"/>
                        <a:t>                PS MTY, MEX </a:t>
                      </a:r>
                    </a:p>
                    <a:p>
                      <a:r>
                        <a:rPr lang="en-US" dirty="0"/>
                        <a:t>              </a:t>
                      </a:r>
                      <a:r>
                        <a:rPr lang="en-US" b="0" dirty="0"/>
                        <a:t>Idea Evolution (PP and Energy)</a:t>
                      </a:r>
                    </a:p>
                  </p:txBody>
                </p:sp>
                <p:pic>
                  <p:nvPicPr>
                    <p:cNvPr id="311" name="Picture 310">
                      <a:extLst>
                        <a:ext uri="{FF2B5EF4-FFF2-40B4-BE49-F238E27FC236}">
                          <a16:creationId xmlns:a16="http://schemas.microsoft.com/office/drawing/2014/main" id="{E1791DA9-2DFF-4196-BE49-0F69E9CBED65}"/>
                        </a:ext>
                      </a:extLst>
                    </p:cNvPr>
                    <p:cNvPicPr preferRelativeResize="0">
                      <a:picLocks/>
                    </p:cNvPicPr>
                    <p:nvPr/>
                  </p:nvPicPr>
                  <p:blipFill>
                    <a:blip r:embed="rId32"/>
                    <a:stretch>
                      <a:fillRect/>
                    </a:stretch>
                  </p:blipFill>
                  <p:spPr>
                    <a:xfrm>
                      <a:off x="12938690" y="497961"/>
                      <a:ext cx="465266" cy="411678"/>
                    </a:xfrm>
                    <a:prstGeom prst="ellipse">
                      <a:avLst/>
                    </a:prstGeom>
                    <a:ln w="12700" cap="rnd">
                      <a:solidFill>
                        <a:schemeClr val="bg1"/>
                      </a:solidFill>
                      <a:prstDash val="solid"/>
                    </a:ln>
                    <a:effectLst/>
                  </p:spPr>
                </p:pic>
              </p:grpSp>
              <p:grpSp>
                <p:nvGrpSpPr>
                  <p:cNvPr id="1035" name="Group 1034">
                    <a:extLst>
                      <a:ext uri="{FF2B5EF4-FFF2-40B4-BE49-F238E27FC236}">
                        <a16:creationId xmlns:a16="http://schemas.microsoft.com/office/drawing/2014/main" id="{46C7B88A-CC12-4FD4-99C8-00F89AFD4A3C}"/>
                      </a:ext>
                    </a:extLst>
                  </p:cNvPr>
                  <p:cNvGrpSpPr/>
                  <p:nvPr/>
                </p:nvGrpSpPr>
                <p:grpSpPr>
                  <a:xfrm>
                    <a:off x="29429139" y="4716918"/>
                    <a:ext cx="2504983" cy="786383"/>
                    <a:chOff x="29409946" y="4768121"/>
                    <a:chExt cx="2504983" cy="786383"/>
                  </a:xfrm>
                </p:grpSpPr>
                <p:sp>
                  <p:nvSpPr>
                    <p:cNvPr id="312" name="TextBox 311">
                      <a:extLst>
                        <a:ext uri="{FF2B5EF4-FFF2-40B4-BE49-F238E27FC236}">
                          <a16:creationId xmlns:a16="http://schemas.microsoft.com/office/drawing/2014/main" id="{7D50AA7B-B9ED-4FC9-897E-B5F29EC1A782}"/>
                        </a:ext>
                      </a:extLst>
                    </p:cNvPr>
                    <p:cNvSpPr txBox="1"/>
                    <p:nvPr/>
                  </p:nvSpPr>
                  <p:spPr>
                    <a:xfrm>
                      <a:off x="29546633" y="4845116"/>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0" b="1" dirty="0">
                          <a:solidFill>
                            <a:schemeClr val="bg1"/>
                          </a:solidFill>
                        </a:rPr>
                        <a:t>     </a:t>
                      </a:r>
                      <a:r>
                        <a:rPr lang="en-US" sz="1200" b="1" dirty="0">
                          <a:solidFill>
                            <a:schemeClr val="bg1"/>
                          </a:solidFill>
                        </a:rPr>
                        <a:t>Sonia Irasema Arzola</a:t>
                      </a:r>
                      <a:endParaRPr lang="en-US" sz="1400" b="1" dirty="0">
                        <a:solidFill>
                          <a:schemeClr val="bg1"/>
                        </a:solidFill>
                      </a:endParaRPr>
                    </a:p>
                    <a:p>
                      <a:r>
                        <a:rPr lang="en-US" sz="1001" b="1" dirty="0">
                          <a:solidFill>
                            <a:schemeClr val="bg1"/>
                          </a:solidFill>
                        </a:rPr>
                        <a:t>                 PS   MTY, MEX</a:t>
                      </a:r>
                      <a:endParaRPr lang="en-US" sz="900" dirty="0">
                        <a:solidFill>
                          <a:schemeClr val="bg1"/>
                        </a:solidFill>
                      </a:endParaRPr>
                    </a:p>
                  </p:txBody>
                </p:sp>
                <p:pic>
                  <p:nvPicPr>
                    <p:cNvPr id="6" name="Picture 5">
                      <a:extLst>
                        <a:ext uri="{FF2B5EF4-FFF2-40B4-BE49-F238E27FC236}">
                          <a16:creationId xmlns:a16="http://schemas.microsoft.com/office/drawing/2014/main" id="{09818D68-8128-4A54-86F3-8799F1BEDA0E}"/>
                        </a:ext>
                      </a:extLst>
                    </p:cNvPr>
                    <p:cNvPicPr preferRelativeResize="0">
                      <a:picLocks/>
                    </p:cNvPicPr>
                    <p:nvPr/>
                  </p:nvPicPr>
                  <p:blipFill rotWithShape="1">
                    <a:blip r:embed="rId33"/>
                    <a:srcRect l="8650" t="74728" r="88473" b="14315"/>
                    <a:stretch/>
                  </p:blipFill>
                  <p:spPr>
                    <a:xfrm>
                      <a:off x="29409946" y="4768121"/>
                      <a:ext cx="667512" cy="786383"/>
                    </a:xfrm>
                    <a:prstGeom prst="ellipse">
                      <a:avLst/>
                    </a:prstGeom>
                  </p:spPr>
                </p:pic>
              </p:grpSp>
              <p:grpSp>
                <p:nvGrpSpPr>
                  <p:cNvPr id="226" name="Group 225">
                    <a:extLst>
                      <a:ext uri="{FF2B5EF4-FFF2-40B4-BE49-F238E27FC236}">
                        <a16:creationId xmlns:a16="http://schemas.microsoft.com/office/drawing/2014/main" id="{436388BD-E04C-4FAD-9DFE-F76B7EF34DCF}"/>
                      </a:ext>
                    </a:extLst>
                  </p:cNvPr>
                  <p:cNvGrpSpPr/>
                  <p:nvPr/>
                </p:nvGrpSpPr>
                <p:grpSpPr>
                  <a:xfrm>
                    <a:off x="29429093" y="5536057"/>
                    <a:ext cx="2505034" cy="786382"/>
                    <a:chOff x="14758966" y="597542"/>
                    <a:chExt cx="1690398" cy="375476"/>
                  </a:xfrm>
                </p:grpSpPr>
                <p:sp>
                  <p:nvSpPr>
                    <p:cNvPr id="300" name="TextBox 299">
                      <a:extLst>
                        <a:ext uri="{FF2B5EF4-FFF2-40B4-BE49-F238E27FC236}">
                          <a16:creationId xmlns:a16="http://schemas.microsoft.com/office/drawing/2014/main" id="{CBC07888-0BD8-4692-BCB1-10F9437A58EB}"/>
                        </a:ext>
                      </a:extLst>
                    </p:cNvPr>
                    <p:cNvSpPr txBox="1"/>
                    <p:nvPr/>
                  </p:nvSpPr>
                  <p:spPr>
                    <a:xfrm>
                      <a:off x="14851236" y="611859"/>
                      <a:ext cx="1598128" cy="35364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900" b="1">
                          <a:solidFill>
                            <a:schemeClr val="bg1"/>
                          </a:solidFill>
                        </a:defRPr>
                      </a:lvl1pPr>
                    </a:lstStyle>
                    <a:p>
                      <a:pPr algn="l"/>
                      <a:r>
                        <a:rPr lang="en-US" sz="1400" dirty="0"/>
                        <a:t>          </a:t>
                      </a:r>
                      <a:r>
                        <a:rPr lang="en-US" sz="1200" dirty="0"/>
                        <a:t>Raul Raygoza</a:t>
                      </a:r>
                    </a:p>
                    <a:p>
                      <a:pPr algn="l"/>
                      <a:r>
                        <a:rPr lang="en-US" sz="1000" dirty="0"/>
                        <a:t>              </a:t>
                      </a:r>
                      <a:r>
                        <a:rPr lang="en-US" sz="200" dirty="0"/>
                        <a:t>   </a:t>
                      </a:r>
                      <a:r>
                        <a:rPr lang="en-US" dirty="0"/>
                        <a:t>MTY, MEX</a:t>
                      </a:r>
                    </a:p>
                    <a:p>
                      <a:r>
                        <a:rPr lang="en-US" sz="500" dirty="0"/>
                        <a:t>                      </a:t>
                      </a:r>
                      <a:r>
                        <a:rPr lang="en-US" b="0" dirty="0"/>
                        <a:t>Idea Evolution (Power Systems</a:t>
                      </a:r>
                    </a:p>
                    <a:p>
                      <a:r>
                        <a:rPr lang="en-US" b="0" dirty="0"/>
                        <a:t>  and Home &amp; Distribution)</a:t>
                      </a:r>
                    </a:p>
                  </p:txBody>
                </p:sp>
                <p:pic>
                  <p:nvPicPr>
                    <p:cNvPr id="302" name="Picture 301">
                      <a:extLst>
                        <a:ext uri="{FF2B5EF4-FFF2-40B4-BE49-F238E27FC236}">
                          <a16:creationId xmlns:a16="http://schemas.microsoft.com/office/drawing/2014/main" id="{58C64EB3-C904-4767-9A36-E98909E920EE}"/>
                        </a:ext>
                      </a:extLst>
                    </p:cNvPr>
                    <p:cNvPicPr preferRelativeResize="0">
                      <a:picLocks/>
                    </p:cNvPicPr>
                    <p:nvPr/>
                  </p:nvPicPr>
                  <p:blipFill>
                    <a:blip r:embed="rId34"/>
                    <a:stretch>
                      <a:fillRect/>
                    </a:stretch>
                  </p:blipFill>
                  <p:spPr>
                    <a:xfrm>
                      <a:off x="14758966" y="597542"/>
                      <a:ext cx="450437" cy="375476"/>
                    </a:xfrm>
                    <a:prstGeom prst="ellipse">
                      <a:avLst/>
                    </a:prstGeom>
                    <a:ln w="12700" cap="rnd">
                      <a:solidFill>
                        <a:schemeClr val="bg1"/>
                      </a:solidFill>
                      <a:prstDash val="solid"/>
                    </a:ln>
                    <a:effectLst/>
                  </p:spPr>
                </p:pic>
              </p:grpSp>
              <p:grpSp>
                <p:nvGrpSpPr>
                  <p:cNvPr id="1036" name="Group 1035">
                    <a:extLst>
                      <a:ext uri="{FF2B5EF4-FFF2-40B4-BE49-F238E27FC236}">
                        <a16:creationId xmlns:a16="http://schemas.microsoft.com/office/drawing/2014/main" id="{AFDDAE4F-9A72-405C-9197-1DC63F991DD2}"/>
                      </a:ext>
                    </a:extLst>
                  </p:cNvPr>
                  <p:cNvGrpSpPr/>
                  <p:nvPr/>
                </p:nvGrpSpPr>
                <p:grpSpPr>
                  <a:xfrm>
                    <a:off x="26649625" y="4780407"/>
                    <a:ext cx="2494568" cy="786383"/>
                    <a:chOff x="26611953" y="4838403"/>
                    <a:chExt cx="2494568" cy="786383"/>
                  </a:xfrm>
                </p:grpSpPr>
                <p:sp>
                  <p:nvSpPr>
                    <p:cNvPr id="395" name="TextBox 394">
                      <a:extLst>
                        <a:ext uri="{FF2B5EF4-FFF2-40B4-BE49-F238E27FC236}">
                          <a16:creationId xmlns:a16="http://schemas.microsoft.com/office/drawing/2014/main" id="{B1B61E2C-1DCE-4A00-8E6D-251B6200A90D}"/>
                        </a:ext>
                      </a:extLst>
                    </p:cNvPr>
                    <p:cNvSpPr txBox="1"/>
                    <p:nvPr/>
                  </p:nvSpPr>
                  <p:spPr>
                    <a:xfrm>
                      <a:off x="26738225" y="4909290"/>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Salma Elisa Arteaga</a:t>
                      </a:r>
                    </a:p>
                    <a:p>
                      <a:r>
                        <a:rPr lang="en-US" sz="900" b="1" dirty="0">
                          <a:solidFill>
                            <a:schemeClr val="bg1"/>
                          </a:solidFill>
                        </a:rPr>
                        <a:t>                PS, MTY, MEX </a:t>
                      </a:r>
                    </a:p>
                    <a:p>
                      <a:r>
                        <a:rPr lang="en-US" sz="900" dirty="0">
                          <a:solidFill>
                            <a:schemeClr val="bg1"/>
                          </a:solidFill>
                        </a:rPr>
                        <a:t>                Procurement</a:t>
                      </a:r>
                      <a:r>
                        <a:rPr lang="en-US" sz="1001" dirty="0">
                          <a:solidFill>
                            <a:schemeClr val="bg1"/>
                          </a:solidFill>
                        </a:rPr>
                        <a:t> </a:t>
                      </a:r>
                      <a:r>
                        <a:rPr lang="en-US" sz="900" dirty="0">
                          <a:solidFill>
                            <a:schemeClr val="bg1"/>
                          </a:solidFill>
                        </a:rPr>
                        <a:t>Project Specialist</a:t>
                      </a:r>
                    </a:p>
                  </p:txBody>
                </p:sp>
                <p:pic>
                  <p:nvPicPr>
                    <p:cNvPr id="5" name="Picture 4">
                      <a:extLst>
                        <a:ext uri="{FF2B5EF4-FFF2-40B4-BE49-F238E27FC236}">
                          <a16:creationId xmlns:a16="http://schemas.microsoft.com/office/drawing/2014/main" id="{08BB6A30-9AF8-433F-9F9C-8BAFC10B98BB}"/>
                        </a:ext>
                      </a:extLst>
                    </p:cNvPr>
                    <p:cNvPicPr preferRelativeResize="0">
                      <a:picLocks/>
                    </p:cNvPicPr>
                    <p:nvPr/>
                  </p:nvPicPr>
                  <p:blipFill>
                    <a:blip r:embed="rId35"/>
                    <a:stretch>
                      <a:fillRect/>
                    </a:stretch>
                  </p:blipFill>
                  <p:spPr>
                    <a:xfrm>
                      <a:off x="26611953" y="4838403"/>
                      <a:ext cx="667512" cy="786383"/>
                    </a:xfrm>
                    <a:prstGeom prst="ellipse">
                      <a:avLst/>
                    </a:prstGeom>
                    <a:ln>
                      <a:solidFill>
                        <a:schemeClr val="accent2">
                          <a:lumMod val="20000"/>
                          <a:lumOff val="80000"/>
                        </a:schemeClr>
                      </a:solidFill>
                    </a:ln>
                  </p:spPr>
                </p:pic>
              </p:grpSp>
              <p:sp>
                <p:nvSpPr>
                  <p:cNvPr id="396" name="TextBox 395">
                    <a:extLst>
                      <a:ext uri="{FF2B5EF4-FFF2-40B4-BE49-F238E27FC236}">
                        <a16:creationId xmlns:a16="http://schemas.microsoft.com/office/drawing/2014/main" id="{A2D3942C-3C50-4F1D-864F-BF9EEB70EE27}"/>
                      </a:ext>
                    </a:extLst>
                  </p:cNvPr>
                  <p:cNvSpPr txBox="1"/>
                  <p:nvPr/>
                </p:nvSpPr>
                <p:spPr>
                  <a:xfrm>
                    <a:off x="29565826" y="729648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grpSp>
                <p:nvGrpSpPr>
                  <p:cNvPr id="1038" name="Group 1037">
                    <a:extLst>
                      <a:ext uri="{FF2B5EF4-FFF2-40B4-BE49-F238E27FC236}">
                        <a16:creationId xmlns:a16="http://schemas.microsoft.com/office/drawing/2014/main" id="{410D9C70-EFEC-43DA-997E-FB73F4A36D52}"/>
                      </a:ext>
                    </a:extLst>
                  </p:cNvPr>
                  <p:cNvGrpSpPr/>
                  <p:nvPr/>
                </p:nvGrpSpPr>
                <p:grpSpPr>
                  <a:xfrm>
                    <a:off x="29431541" y="6405919"/>
                    <a:ext cx="2508870" cy="786383"/>
                    <a:chOff x="29406052" y="6518155"/>
                    <a:chExt cx="2508870" cy="786383"/>
                  </a:xfrm>
                </p:grpSpPr>
                <p:sp>
                  <p:nvSpPr>
                    <p:cNvPr id="385" name="TextBox 384">
                      <a:extLst>
                        <a:ext uri="{FF2B5EF4-FFF2-40B4-BE49-F238E27FC236}">
                          <a16:creationId xmlns:a16="http://schemas.microsoft.com/office/drawing/2014/main" id="{85CBDE0E-9F2B-45CE-8254-B23277E22A91}"/>
                        </a:ext>
                      </a:extLst>
                    </p:cNvPr>
                    <p:cNvSpPr txBox="1"/>
                    <p:nvPr/>
                  </p:nvSpPr>
                  <p:spPr>
                    <a:xfrm>
                      <a:off x="29546626" y="6598803"/>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Stephany Carrillo</a:t>
                      </a:r>
                    </a:p>
                    <a:p>
                      <a:r>
                        <a:rPr lang="en-US" sz="1001"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1" name="Picture 10">
                      <a:extLst>
                        <a:ext uri="{FF2B5EF4-FFF2-40B4-BE49-F238E27FC236}">
                          <a16:creationId xmlns:a16="http://schemas.microsoft.com/office/drawing/2014/main" id="{2A29BC6F-C010-41CF-AF34-BCF8A94D8C8E}"/>
                        </a:ext>
                      </a:extLst>
                    </p:cNvPr>
                    <p:cNvPicPr preferRelativeResize="0">
                      <a:picLocks/>
                    </p:cNvPicPr>
                    <p:nvPr/>
                  </p:nvPicPr>
                  <p:blipFill rotWithShape="1">
                    <a:blip r:embed="rId36" cstate="email">
                      <a:extLst>
                        <a:ext uri="{28A0092B-C50C-407E-A947-70E740481C1C}">
                          <a14:useLocalDpi xmlns:a14="http://schemas.microsoft.com/office/drawing/2010/main" val="0"/>
                        </a:ext>
                      </a:extLst>
                    </a:blip>
                    <a:srcRect t="13060" b="12099"/>
                    <a:stretch/>
                  </p:blipFill>
                  <p:spPr>
                    <a:xfrm>
                      <a:off x="29406052" y="6518155"/>
                      <a:ext cx="667512" cy="786383"/>
                    </a:xfrm>
                    <a:prstGeom prst="ellipse">
                      <a:avLst/>
                    </a:prstGeom>
                  </p:spPr>
                </p:pic>
              </p:grpSp>
              <p:grpSp>
                <p:nvGrpSpPr>
                  <p:cNvPr id="1037" name="Group 1036">
                    <a:extLst>
                      <a:ext uri="{FF2B5EF4-FFF2-40B4-BE49-F238E27FC236}">
                        <a16:creationId xmlns:a16="http://schemas.microsoft.com/office/drawing/2014/main" id="{02920B3B-4C8C-4448-82A2-AC75564626A8}"/>
                      </a:ext>
                    </a:extLst>
                  </p:cNvPr>
                  <p:cNvGrpSpPr/>
                  <p:nvPr/>
                </p:nvGrpSpPr>
                <p:grpSpPr>
                  <a:xfrm>
                    <a:off x="26668708" y="6401456"/>
                    <a:ext cx="2469313" cy="786384"/>
                    <a:chOff x="26631597" y="6498878"/>
                    <a:chExt cx="2469313" cy="786384"/>
                  </a:xfrm>
                </p:grpSpPr>
                <p:sp>
                  <p:nvSpPr>
                    <p:cNvPr id="384" name="TextBox 383">
                      <a:extLst>
                        <a:ext uri="{FF2B5EF4-FFF2-40B4-BE49-F238E27FC236}">
                          <a16:creationId xmlns:a16="http://schemas.microsoft.com/office/drawing/2014/main" id="{3472834E-02EA-41B0-8152-46CD5E6A0986}"/>
                        </a:ext>
                      </a:extLst>
                    </p:cNvPr>
                    <p:cNvSpPr txBox="1"/>
                    <p:nvPr/>
                  </p:nvSpPr>
                  <p:spPr>
                    <a:xfrm>
                      <a:off x="26732614" y="6571211"/>
                      <a:ext cx="2368296" cy="64007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400" b="1" dirty="0">
                          <a:solidFill>
                            <a:schemeClr val="bg1"/>
                          </a:solidFill>
                        </a:rPr>
                        <a:t>Alondra Ibarra</a:t>
                      </a:r>
                    </a:p>
                    <a:p>
                      <a:r>
                        <a:rPr lang="en-US" sz="1000" b="1" dirty="0">
                          <a:solidFill>
                            <a:schemeClr val="bg1"/>
                          </a:solidFill>
                        </a:rPr>
                        <a:t>               PS, MTY, MEX </a:t>
                      </a:r>
                    </a:p>
                    <a:p>
                      <a:r>
                        <a:rPr lang="en-US" sz="1001" dirty="0">
                          <a:solidFill>
                            <a:schemeClr val="bg1"/>
                          </a:solidFill>
                        </a:rPr>
                        <a:t>               </a:t>
                      </a:r>
                      <a:r>
                        <a:rPr lang="en-US" sz="900" dirty="0">
                          <a:solidFill>
                            <a:schemeClr val="bg1"/>
                          </a:solidFill>
                        </a:rPr>
                        <a:t>Project Specialist Intern</a:t>
                      </a:r>
                    </a:p>
                  </p:txBody>
                </p:sp>
                <p:pic>
                  <p:nvPicPr>
                    <p:cNvPr id="13" name="Picture 12">
                      <a:extLst>
                        <a:ext uri="{FF2B5EF4-FFF2-40B4-BE49-F238E27FC236}">
                          <a16:creationId xmlns:a16="http://schemas.microsoft.com/office/drawing/2014/main" id="{B0114D4C-3E7E-4626-A643-C674541FECDC}"/>
                        </a:ext>
                      </a:extLst>
                    </p:cNvPr>
                    <p:cNvPicPr preferRelativeResize="0">
                      <a:picLocks/>
                    </p:cNvPicPr>
                    <p:nvPr/>
                  </p:nvPicPr>
                  <p:blipFill>
                    <a:blip r:embed="rId37" cstate="email">
                      <a:extLst>
                        <a:ext uri="{28A0092B-C50C-407E-A947-70E740481C1C}">
                          <a14:useLocalDpi xmlns:a14="http://schemas.microsoft.com/office/drawing/2010/main" val="0"/>
                        </a:ext>
                      </a:extLst>
                    </a:blip>
                    <a:stretch>
                      <a:fillRect/>
                    </a:stretch>
                  </p:blipFill>
                  <p:spPr>
                    <a:xfrm>
                      <a:off x="26631597" y="6498878"/>
                      <a:ext cx="667512" cy="786384"/>
                    </a:xfrm>
                    <a:prstGeom prst="ellipse">
                      <a:avLst/>
                    </a:prstGeom>
                  </p:spPr>
                </p:pic>
              </p:grpSp>
              <p:cxnSp>
                <p:nvCxnSpPr>
                  <p:cNvPr id="409" name="Straight Connector 408">
                    <a:extLst>
                      <a:ext uri="{FF2B5EF4-FFF2-40B4-BE49-F238E27FC236}">
                        <a16:creationId xmlns:a16="http://schemas.microsoft.com/office/drawing/2014/main" id="{96F09CA5-B12B-4930-8BF0-CA8794F199B0}"/>
                      </a:ext>
                    </a:extLst>
                  </p:cNvPr>
                  <p:cNvCxnSpPr>
                    <a:cxnSpLocks/>
                  </p:cNvCxnSpPr>
                  <p:nvPr/>
                </p:nvCxnSpPr>
                <p:spPr>
                  <a:xfrm>
                    <a:off x="26473217" y="4658496"/>
                    <a:ext cx="3304132" cy="5135"/>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04F0F52B-A681-41E9-9140-4DC01778C32E}"/>
                      </a:ext>
                    </a:extLst>
                  </p:cNvPr>
                  <p:cNvCxnSpPr>
                    <a:cxnSpLocks/>
                  </p:cNvCxnSpPr>
                  <p:nvPr/>
                </p:nvCxnSpPr>
                <p:spPr>
                  <a:xfrm>
                    <a:off x="26456064" y="4660962"/>
                    <a:ext cx="1" cy="2979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4B2E107C-444C-4625-9DC2-F79B89949C92}"/>
                      </a:ext>
                    </a:extLst>
                  </p:cNvPr>
                  <p:cNvCxnSpPr>
                    <a:cxnSpLocks/>
                  </p:cNvCxnSpPr>
                  <p:nvPr/>
                </p:nvCxnSpPr>
                <p:spPr>
                  <a:xfrm>
                    <a:off x="26475290" y="5122741"/>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4" name="Group 133">
                    <a:extLst>
                      <a:ext uri="{FF2B5EF4-FFF2-40B4-BE49-F238E27FC236}">
                        <a16:creationId xmlns:a16="http://schemas.microsoft.com/office/drawing/2014/main" id="{B7A1B658-219D-40B8-A0E7-6FA01A2028C1}"/>
                      </a:ext>
                    </a:extLst>
                  </p:cNvPr>
                  <p:cNvGrpSpPr/>
                  <p:nvPr/>
                </p:nvGrpSpPr>
                <p:grpSpPr>
                  <a:xfrm>
                    <a:off x="29225216" y="4660962"/>
                    <a:ext cx="187759" cy="3026721"/>
                    <a:chOff x="28896716" y="4588911"/>
                    <a:chExt cx="187759" cy="3026721"/>
                  </a:xfrm>
                </p:grpSpPr>
                <p:cxnSp>
                  <p:nvCxnSpPr>
                    <p:cNvPr id="424" name="Straight Connector 423">
                      <a:extLst>
                        <a:ext uri="{FF2B5EF4-FFF2-40B4-BE49-F238E27FC236}">
                          <a16:creationId xmlns:a16="http://schemas.microsoft.com/office/drawing/2014/main" id="{06846779-51BB-44F7-AE77-8B3E2FEAF393}"/>
                        </a:ext>
                      </a:extLst>
                    </p:cNvPr>
                    <p:cNvCxnSpPr>
                      <a:cxnSpLocks/>
                    </p:cNvCxnSpPr>
                    <p:nvPr/>
                  </p:nvCxnSpPr>
                  <p:spPr>
                    <a:xfrm>
                      <a:off x="28896716" y="4588911"/>
                      <a:ext cx="17651" cy="3026721"/>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4900EC1E-1018-4648-B797-B5825DEBA7B8}"/>
                        </a:ext>
                      </a:extLst>
                    </p:cNvPr>
                    <p:cNvCxnSpPr>
                      <a:cxnSpLocks/>
                    </p:cNvCxnSpPr>
                    <p:nvPr/>
                  </p:nvCxnSpPr>
                  <p:spPr>
                    <a:xfrm>
                      <a:off x="28900703" y="5047702"/>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1" name="Picture 420">
                    <a:extLst>
                      <a:ext uri="{FF2B5EF4-FFF2-40B4-BE49-F238E27FC236}">
                        <a16:creationId xmlns:a16="http://schemas.microsoft.com/office/drawing/2014/main" id="{9898E178-46F2-4811-90D6-6EF7E08E8D06}"/>
                      </a:ext>
                    </a:extLst>
                  </p:cNvPr>
                  <p:cNvPicPr preferRelativeResize="0">
                    <a:picLocks/>
                  </p:cNvPicPr>
                  <p:nvPr/>
                </p:nvPicPr>
                <p:blipFill rotWithShape="1">
                  <a:blip r:embed="rId38"/>
                  <a:srcRect l="10563" t="32169" r="79236" b="45103"/>
                  <a:stretch/>
                </p:blipFill>
                <p:spPr>
                  <a:xfrm>
                    <a:off x="29424744" y="7258489"/>
                    <a:ext cx="667512" cy="786384"/>
                  </a:xfrm>
                  <a:prstGeom prst="ellipse">
                    <a:avLst/>
                  </a:prstGeom>
                  <a:ln>
                    <a:solidFill>
                      <a:schemeClr val="accent1"/>
                    </a:solidFill>
                  </a:ln>
                </p:spPr>
              </p:pic>
              <p:cxnSp>
                <p:nvCxnSpPr>
                  <p:cNvPr id="561" name="Straight Arrow Connector 560">
                    <a:extLst>
                      <a:ext uri="{FF2B5EF4-FFF2-40B4-BE49-F238E27FC236}">
                        <a16:creationId xmlns:a16="http://schemas.microsoft.com/office/drawing/2014/main" id="{5ED88770-66D4-4441-B88A-77004097E2A2}"/>
                      </a:ext>
                    </a:extLst>
                  </p:cNvPr>
                  <p:cNvCxnSpPr>
                    <a:cxnSpLocks/>
                  </p:cNvCxnSpPr>
                  <p:nvPr/>
                </p:nvCxnSpPr>
                <p:spPr>
                  <a:xfrm>
                    <a:off x="26486182" y="5987486"/>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2" name="Straight Arrow Connector 561">
                    <a:extLst>
                      <a:ext uri="{FF2B5EF4-FFF2-40B4-BE49-F238E27FC236}">
                        <a16:creationId xmlns:a16="http://schemas.microsoft.com/office/drawing/2014/main" id="{EA0365CD-07CD-431D-ABE9-CD182D14A15A}"/>
                      </a:ext>
                    </a:extLst>
                  </p:cNvPr>
                  <p:cNvCxnSpPr>
                    <a:cxnSpLocks/>
                  </p:cNvCxnSpPr>
                  <p:nvPr/>
                </p:nvCxnSpPr>
                <p:spPr>
                  <a:xfrm>
                    <a:off x="26481439" y="6801940"/>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3" name="Straight Arrow Connector 562">
                    <a:extLst>
                      <a:ext uri="{FF2B5EF4-FFF2-40B4-BE49-F238E27FC236}">
                        <a16:creationId xmlns:a16="http://schemas.microsoft.com/office/drawing/2014/main" id="{66972600-AB7E-4FC2-ADC8-306FB5BE41C0}"/>
                      </a:ext>
                    </a:extLst>
                  </p:cNvPr>
                  <p:cNvCxnSpPr>
                    <a:cxnSpLocks/>
                  </p:cNvCxnSpPr>
                  <p:nvPr/>
                </p:nvCxnSpPr>
                <p:spPr>
                  <a:xfrm>
                    <a:off x="26473217" y="7653715"/>
                    <a:ext cx="181961" cy="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80" name="Group 179">
                <a:extLst>
                  <a:ext uri="{FF2B5EF4-FFF2-40B4-BE49-F238E27FC236}">
                    <a16:creationId xmlns:a16="http://schemas.microsoft.com/office/drawing/2014/main" id="{89557B46-FCEA-41B9-AF94-96CB285BAAB7}"/>
                  </a:ext>
                </a:extLst>
              </p:cNvPr>
              <p:cNvGrpSpPr/>
              <p:nvPr/>
            </p:nvGrpSpPr>
            <p:grpSpPr>
              <a:xfrm>
                <a:off x="23497853" y="3335575"/>
                <a:ext cx="2858563" cy="3896798"/>
                <a:chOff x="23497853" y="3335575"/>
                <a:chExt cx="2858563" cy="3896798"/>
              </a:xfrm>
            </p:grpSpPr>
            <p:grpSp>
              <p:nvGrpSpPr>
                <p:cNvPr id="101" name="Group 100">
                  <a:extLst>
                    <a:ext uri="{FF2B5EF4-FFF2-40B4-BE49-F238E27FC236}">
                      <a16:creationId xmlns:a16="http://schemas.microsoft.com/office/drawing/2014/main" id="{59A2CAA7-913F-49E3-A955-333193EE30AE}"/>
                    </a:ext>
                  </a:extLst>
                </p:cNvPr>
                <p:cNvGrpSpPr/>
                <p:nvPr/>
              </p:nvGrpSpPr>
              <p:grpSpPr>
                <a:xfrm>
                  <a:off x="23541943" y="3335575"/>
                  <a:ext cx="2814473" cy="1124624"/>
                  <a:chOff x="25179147" y="3393207"/>
                  <a:chExt cx="2814473" cy="1124624"/>
                </a:xfrm>
              </p:grpSpPr>
              <p:cxnSp>
                <p:nvCxnSpPr>
                  <p:cNvPr id="726" name="Straight Arrow Connector 725">
                    <a:extLst>
                      <a:ext uri="{FF2B5EF4-FFF2-40B4-BE49-F238E27FC236}">
                        <a16:creationId xmlns:a16="http://schemas.microsoft.com/office/drawing/2014/main" id="{4C350CFB-AF78-40FF-8537-5BA13084927B}"/>
                      </a:ext>
                    </a:extLst>
                  </p:cNvPr>
                  <p:cNvCxnSpPr>
                    <a:cxnSpLocks/>
                  </p:cNvCxnSpPr>
                  <p:nvPr/>
                </p:nvCxnSpPr>
                <p:spPr>
                  <a:xfrm>
                    <a:off x="26586383" y="3393207"/>
                    <a:ext cx="0" cy="38866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5" name="Rectangle 304">
                    <a:extLst>
                      <a:ext uri="{FF2B5EF4-FFF2-40B4-BE49-F238E27FC236}">
                        <a16:creationId xmlns:a16="http://schemas.microsoft.com/office/drawing/2014/main" id="{FDCAD088-B480-4396-8E16-C61B05908E5D}"/>
                      </a:ext>
                    </a:extLst>
                  </p:cNvPr>
                  <p:cNvSpPr/>
                  <p:nvPr/>
                </p:nvSpPr>
                <p:spPr>
                  <a:xfrm>
                    <a:off x="25179147" y="4220506"/>
                    <a:ext cx="2814473" cy="29732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Idea Generation </a:t>
                    </a:r>
                  </a:p>
                  <a:p>
                    <a:pPr algn="ctr"/>
                    <a:endParaRPr lang="es-419" sz="132" b="1" dirty="0">
                      <a:solidFill>
                        <a:schemeClr val="bg1"/>
                      </a:solidFill>
                    </a:endParaRPr>
                  </a:p>
                </p:txBody>
              </p:sp>
            </p:grpSp>
            <p:cxnSp>
              <p:nvCxnSpPr>
                <p:cNvPr id="474" name="Straight Arrow Connector 473">
                  <a:extLst>
                    <a:ext uri="{FF2B5EF4-FFF2-40B4-BE49-F238E27FC236}">
                      <a16:creationId xmlns:a16="http://schemas.microsoft.com/office/drawing/2014/main" id="{7111A198-554C-4B2C-8068-BEA96D47BEC8}"/>
                    </a:ext>
                  </a:extLst>
                </p:cNvPr>
                <p:cNvCxnSpPr>
                  <a:cxnSpLocks/>
                  <a:stCxn id="305" idx="2"/>
                </p:cNvCxnSpPr>
                <p:nvPr/>
              </p:nvCxnSpPr>
              <p:spPr>
                <a:xfrm flipH="1">
                  <a:off x="24949179" y="4460199"/>
                  <a:ext cx="1" cy="212843"/>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C8741504-5BC1-4C99-92E5-CDD04F154FA7}"/>
                    </a:ext>
                  </a:extLst>
                </p:cNvPr>
                <p:cNvCxnSpPr>
                  <a:cxnSpLocks/>
                </p:cNvCxnSpPr>
                <p:nvPr/>
              </p:nvCxnSpPr>
              <p:spPr>
                <a:xfrm>
                  <a:off x="23505379" y="4670588"/>
                  <a:ext cx="1443800" cy="33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63BB7BB4-6694-4E05-B10F-BF948503B6D7}"/>
                    </a:ext>
                  </a:extLst>
                </p:cNvPr>
                <p:cNvCxnSpPr>
                  <a:cxnSpLocks/>
                </p:cNvCxnSpPr>
                <p:nvPr/>
              </p:nvCxnSpPr>
              <p:spPr>
                <a:xfrm flipH="1">
                  <a:off x="23497853" y="4660962"/>
                  <a:ext cx="259" cy="257020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E3AFFD27-FD2F-4539-A86B-743DC95572C0}"/>
                    </a:ext>
                  </a:extLst>
                </p:cNvPr>
                <p:cNvCxnSpPr>
                  <a:cxnSpLocks/>
                </p:cNvCxnSpPr>
                <p:nvPr/>
              </p:nvCxnSpPr>
              <p:spPr>
                <a:xfrm>
                  <a:off x="23504780" y="5227484"/>
                  <a:ext cx="202004"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5" name="Straight Arrow Connector 564">
                  <a:extLst>
                    <a:ext uri="{FF2B5EF4-FFF2-40B4-BE49-F238E27FC236}">
                      <a16:creationId xmlns:a16="http://schemas.microsoft.com/office/drawing/2014/main" id="{70A8CA83-E02A-4A0B-98B2-7B6D59B58E7A}"/>
                    </a:ext>
                  </a:extLst>
                </p:cNvPr>
                <p:cNvCxnSpPr>
                  <a:cxnSpLocks/>
                  <a:endCxn id="364" idx="2"/>
                </p:cNvCxnSpPr>
                <p:nvPr/>
              </p:nvCxnSpPr>
              <p:spPr>
                <a:xfrm>
                  <a:off x="23497853" y="6235736"/>
                  <a:ext cx="200289" cy="108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6" name="Straight Arrow Connector 565">
                  <a:extLst>
                    <a:ext uri="{FF2B5EF4-FFF2-40B4-BE49-F238E27FC236}">
                      <a16:creationId xmlns:a16="http://schemas.microsoft.com/office/drawing/2014/main" id="{579808CC-050A-4D65-AE89-4A3947547BCC}"/>
                    </a:ext>
                  </a:extLst>
                </p:cNvPr>
                <p:cNvCxnSpPr>
                  <a:cxnSpLocks/>
                  <a:endCxn id="368" idx="2"/>
                </p:cNvCxnSpPr>
                <p:nvPr/>
              </p:nvCxnSpPr>
              <p:spPr>
                <a:xfrm flipV="1">
                  <a:off x="23505084" y="7229963"/>
                  <a:ext cx="210988" cy="24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26" name="Group 25">
            <a:extLst>
              <a:ext uri="{FF2B5EF4-FFF2-40B4-BE49-F238E27FC236}">
                <a16:creationId xmlns:a16="http://schemas.microsoft.com/office/drawing/2014/main" id="{5081FFA0-1F4A-4C3F-B9F5-90A39D272CEA}"/>
              </a:ext>
            </a:extLst>
          </p:cNvPr>
          <p:cNvGrpSpPr/>
          <p:nvPr/>
        </p:nvGrpSpPr>
        <p:grpSpPr>
          <a:xfrm>
            <a:off x="19208185" y="8880304"/>
            <a:ext cx="8837921" cy="4411037"/>
            <a:chOff x="19528507" y="8502451"/>
            <a:chExt cx="8837921" cy="4411037"/>
          </a:xfrm>
        </p:grpSpPr>
        <p:cxnSp>
          <p:nvCxnSpPr>
            <p:cNvPr id="313" name="Straight Connector 312">
              <a:extLst>
                <a:ext uri="{FF2B5EF4-FFF2-40B4-BE49-F238E27FC236}">
                  <a16:creationId xmlns:a16="http://schemas.microsoft.com/office/drawing/2014/main" id="{6AA22AF6-DF59-4631-9B09-4E2E7E2F1977}"/>
                </a:ext>
              </a:extLst>
            </p:cNvPr>
            <p:cNvCxnSpPr>
              <a:cxnSpLocks/>
            </p:cNvCxnSpPr>
            <p:nvPr/>
          </p:nvCxnSpPr>
          <p:spPr>
            <a:xfrm flipH="1">
              <a:off x="19528507" y="11084322"/>
              <a:ext cx="1907" cy="1435974"/>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7945EAA0-5726-4EBA-AC1D-9B700E9D0B9E}"/>
                </a:ext>
              </a:extLst>
            </p:cNvPr>
            <p:cNvSpPr txBox="1"/>
            <p:nvPr/>
          </p:nvSpPr>
          <p:spPr>
            <a:xfrm>
              <a:off x="19959215" y="1219562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altLang="en-US" sz="1400" b="1" dirty="0">
                  <a:solidFill>
                    <a:schemeClr val="bg1"/>
                  </a:solidFill>
                </a:rPr>
                <a:t>         </a:t>
              </a:r>
              <a:r>
                <a:rPr lang="en-US" altLang="en-US" sz="1200" b="1" dirty="0">
                  <a:solidFill>
                    <a:schemeClr val="bg1"/>
                  </a:solidFill>
                </a:rPr>
                <a:t>Karla Colin Renteria</a:t>
              </a:r>
              <a:br>
                <a:rPr lang="en-US" altLang="en-US" sz="1200" b="1" dirty="0">
                  <a:solidFill>
                    <a:schemeClr val="bg1"/>
                  </a:solidFill>
                </a:rPr>
              </a:br>
              <a:r>
                <a:rPr lang="en-US" altLang="en-US" sz="1200" b="1" dirty="0">
                  <a:solidFill>
                    <a:schemeClr val="bg1"/>
                  </a:solidFill>
                </a:rPr>
                <a:t>          </a:t>
              </a:r>
              <a:r>
                <a:rPr lang="en-US" altLang="en-US" sz="1050" b="1" dirty="0">
                  <a:solidFill>
                    <a:schemeClr val="bg1"/>
                  </a:solidFill>
                </a:rPr>
                <a:t>Supplier Quality Engineer</a:t>
              </a:r>
              <a:endParaRPr lang="en-US" sz="1200" b="1" dirty="0">
                <a:solidFill>
                  <a:schemeClr val="bg1"/>
                </a:solidFill>
              </a:endParaRPr>
            </a:p>
            <a:p>
              <a:r>
                <a:rPr lang="en-US" sz="1001" b="1" dirty="0">
                  <a:solidFill>
                    <a:schemeClr val="bg1"/>
                  </a:solidFill>
                </a:rPr>
                <a:t>              </a:t>
              </a:r>
              <a:endParaRPr lang="en-US" sz="1200" dirty="0">
                <a:solidFill>
                  <a:schemeClr val="bg1"/>
                </a:solidFill>
              </a:endParaRPr>
            </a:p>
          </p:txBody>
        </p:sp>
        <p:sp>
          <p:nvSpPr>
            <p:cNvPr id="156" name="TextBox 155">
              <a:extLst>
                <a:ext uri="{FF2B5EF4-FFF2-40B4-BE49-F238E27FC236}">
                  <a16:creationId xmlns:a16="http://schemas.microsoft.com/office/drawing/2014/main" id="{D2E91047-1B4A-4F2B-AA1D-46D638402E48}"/>
                </a:ext>
              </a:extLst>
            </p:cNvPr>
            <p:cNvSpPr txBox="1"/>
            <p:nvPr/>
          </p:nvSpPr>
          <p:spPr>
            <a:xfrm>
              <a:off x="22995110" y="85633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Ricardo Gongora</a:t>
              </a:r>
            </a:p>
            <a:p>
              <a:r>
                <a:rPr lang="en-US" sz="1001" b="1" dirty="0">
                  <a:solidFill>
                    <a:schemeClr val="bg1"/>
                  </a:solidFill>
                </a:rPr>
                <a:t>             Supplier Quality Manager</a:t>
              </a:r>
            </a:p>
            <a:p>
              <a:r>
                <a:rPr lang="en-US" sz="1200" dirty="0">
                  <a:solidFill>
                    <a:schemeClr val="bg1"/>
                  </a:solidFill>
                </a:rPr>
                <a:t>          NAM </a:t>
              </a:r>
              <a:r>
                <a:rPr lang="en-US" sz="1001" dirty="0">
                  <a:solidFill>
                    <a:schemeClr val="bg1"/>
                  </a:solidFill>
                </a:rPr>
                <a:t>Strategic Projects</a:t>
              </a:r>
            </a:p>
          </p:txBody>
        </p:sp>
        <p:cxnSp>
          <p:nvCxnSpPr>
            <p:cNvPr id="158" name="Straight Connector 157">
              <a:extLst>
                <a:ext uri="{FF2B5EF4-FFF2-40B4-BE49-F238E27FC236}">
                  <a16:creationId xmlns:a16="http://schemas.microsoft.com/office/drawing/2014/main" id="{E5606DB1-2B6B-43B7-8C68-92BFFB0F63F2}"/>
                </a:ext>
              </a:extLst>
            </p:cNvPr>
            <p:cNvCxnSpPr>
              <a:cxnSpLocks/>
            </p:cNvCxnSpPr>
            <p:nvPr/>
          </p:nvCxnSpPr>
          <p:spPr>
            <a:xfrm>
              <a:off x="19530641" y="9454309"/>
              <a:ext cx="3555198" cy="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44F69BB-4009-4D9D-8D5E-BBBAE02D9284}"/>
                </a:ext>
              </a:extLst>
            </p:cNvPr>
            <p:cNvSpPr txBox="1"/>
            <p:nvPr/>
          </p:nvSpPr>
          <p:spPr>
            <a:xfrm>
              <a:off x="22869386" y="958184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Armando Fernandez</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p>
          </p:txBody>
        </p:sp>
        <p:sp>
          <p:nvSpPr>
            <p:cNvPr id="160" name="TextBox 159">
              <a:extLst>
                <a:ext uri="{FF2B5EF4-FFF2-40B4-BE49-F238E27FC236}">
                  <a16:creationId xmlns:a16="http://schemas.microsoft.com/office/drawing/2014/main" id="{3498C4E1-F925-4063-8BF2-01C1EA28752F}"/>
                </a:ext>
              </a:extLst>
            </p:cNvPr>
            <p:cNvSpPr txBox="1"/>
            <p:nvPr/>
          </p:nvSpPr>
          <p:spPr>
            <a:xfrm>
              <a:off x="22872408" y="104809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Raul de la Rosa</a:t>
              </a:r>
            </a:p>
            <a:p>
              <a:r>
                <a:rPr lang="en-US" sz="1200"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800" b="1" dirty="0">
                  <a:solidFill>
                    <a:schemeClr val="bg1"/>
                  </a:solidFill>
                </a:rPr>
                <a:t>                  </a:t>
              </a:r>
              <a:r>
                <a:rPr lang="en-US" sz="1200" dirty="0">
                  <a:solidFill>
                    <a:schemeClr val="bg1"/>
                  </a:solidFill>
                </a:rPr>
                <a:t>NAM</a:t>
              </a:r>
              <a:r>
                <a:rPr lang="en-US" sz="1000" dirty="0">
                  <a:solidFill>
                    <a:schemeClr val="bg1"/>
                  </a:solidFill>
                </a:rPr>
                <a:t> Strategic Projects</a:t>
              </a:r>
              <a:endParaRPr lang="en-US" sz="900" dirty="0">
                <a:solidFill>
                  <a:schemeClr val="bg1"/>
                </a:solidFill>
              </a:endParaRPr>
            </a:p>
          </p:txBody>
        </p:sp>
        <p:sp>
          <p:nvSpPr>
            <p:cNvPr id="161" name="TextBox 160">
              <a:extLst>
                <a:ext uri="{FF2B5EF4-FFF2-40B4-BE49-F238E27FC236}">
                  <a16:creationId xmlns:a16="http://schemas.microsoft.com/office/drawing/2014/main" id="{3E11E7BE-69B7-429F-85F7-A3B87556EBB4}"/>
                </a:ext>
              </a:extLst>
            </p:cNvPr>
            <p:cNvSpPr txBox="1"/>
            <p:nvPr/>
          </p:nvSpPr>
          <p:spPr>
            <a:xfrm>
              <a:off x="22862910"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Nayeli Diaz</a:t>
              </a:r>
            </a:p>
            <a:p>
              <a:r>
                <a:rPr lang="en-US" sz="1001" b="1" dirty="0">
                  <a:solidFill>
                    <a:schemeClr val="bg1"/>
                  </a:solidFill>
                </a:rPr>
                <a:t>               </a:t>
              </a:r>
              <a:r>
                <a:rPr lang="en-US" sz="1000" b="1" dirty="0">
                  <a:solidFill>
                    <a:schemeClr val="bg1"/>
                  </a:solidFill>
                </a:rPr>
                <a:t>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cxnSp>
          <p:nvCxnSpPr>
            <p:cNvPr id="162" name="Straight Connector 161">
              <a:extLst>
                <a:ext uri="{FF2B5EF4-FFF2-40B4-BE49-F238E27FC236}">
                  <a16:creationId xmlns:a16="http://schemas.microsoft.com/office/drawing/2014/main" id="{26E2558E-6442-4D70-8CF9-528D5FEE19C2}"/>
                </a:ext>
              </a:extLst>
            </p:cNvPr>
            <p:cNvCxnSpPr>
              <a:cxnSpLocks/>
            </p:cNvCxnSpPr>
            <p:nvPr/>
          </p:nvCxnSpPr>
          <p:spPr>
            <a:xfrm flipH="1">
              <a:off x="19529626" y="9454309"/>
              <a:ext cx="6555" cy="238237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85BED00-1762-4516-A64C-8EEA5ABCB82D}"/>
                </a:ext>
              </a:extLst>
            </p:cNvPr>
            <p:cNvCxnSpPr>
              <a:cxnSpLocks/>
            </p:cNvCxnSpPr>
            <p:nvPr/>
          </p:nvCxnSpPr>
          <p:spPr>
            <a:xfrm flipH="1">
              <a:off x="22515971" y="9454309"/>
              <a:ext cx="1" cy="3059108"/>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306BB7B8-B5ED-47C8-8915-F1B1DF961534}"/>
                </a:ext>
              </a:extLst>
            </p:cNvPr>
            <p:cNvCxnSpPr>
              <a:cxnSpLocks/>
              <a:endCxn id="622" idx="2"/>
            </p:cNvCxnSpPr>
            <p:nvPr/>
          </p:nvCxnSpPr>
          <p:spPr>
            <a:xfrm>
              <a:off x="22532911" y="990684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ABE6CE8-88A5-49C1-8B15-F64C9ECBFE69}"/>
                </a:ext>
              </a:extLst>
            </p:cNvPr>
            <p:cNvCxnSpPr>
              <a:cxnSpLocks/>
            </p:cNvCxnSpPr>
            <p:nvPr/>
          </p:nvCxnSpPr>
          <p:spPr>
            <a:xfrm flipV="1">
              <a:off x="22946226" y="9450830"/>
              <a:ext cx="2608793" cy="3480"/>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0E8C110-A302-49DA-9A4E-701F90EC6B08}"/>
                </a:ext>
              </a:extLst>
            </p:cNvPr>
            <p:cNvCxnSpPr>
              <a:cxnSpLocks/>
            </p:cNvCxnSpPr>
            <p:nvPr/>
          </p:nvCxnSpPr>
          <p:spPr>
            <a:xfrm flipH="1">
              <a:off x="25555019" y="9454309"/>
              <a:ext cx="8338" cy="303544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93A8FCF5-4ADF-479E-961B-F0D1EF6AD225}"/>
                </a:ext>
              </a:extLst>
            </p:cNvPr>
            <p:cNvSpPr txBox="1"/>
            <p:nvPr/>
          </p:nvSpPr>
          <p:spPr>
            <a:xfrm>
              <a:off x="25993467" y="9555776"/>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Karla Juarez</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p>
          </p:txBody>
        </p:sp>
        <p:sp>
          <p:nvSpPr>
            <p:cNvPr id="176" name="TextBox 175">
              <a:extLst>
                <a:ext uri="{FF2B5EF4-FFF2-40B4-BE49-F238E27FC236}">
                  <a16:creationId xmlns:a16="http://schemas.microsoft.com/office/drawing/2014/main" id="{F94C2FCF-2A8A-49FA-ACAA-C2FDBE39FB21}"/>
                </a:ext>
              </a:extLst>
            </p:cNvPr>
            <p:cNvSpPr txBox="1"/>
            <p:nvPr/>
          </p:nvSpPr>
          <p:spPr>
            <a:xfrm>
              <a:off x="25993467" y="104630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Aldo Cardenas </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7" name="TextBox 176">
              <a:extLst>
                <a:ext uri="{FF2B5EF4-FFF2-40B4-BE49-F238E27FC236}">
                  <a16:creationId xmlns:a16="http://schemas.microsoft.com/office/drawing/2014/main" id="{7FCF3FE9-80AA-460D-8817-1CCE064BCE44}"/>
                </a:ext>
              </a:extLst>
            </p:cNvPr>
            <p:cNvSpPr txBox="1"/>
            <p:nvPr/>
          </p:nvSpPr>
          <p:spPr>
            <a:xfrm>
              <a:off x="25998132"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Luis Luna</a:t>
              </a:r>
            </a:p>
            <a:p>
              <a:r>
                <a:rPr lang="en-US" sz="1200" b="1" dirty="0">
                  <a:solidFill>
                    <a:schemeClr val="bg1"/>
                  </a:solidFill>
                </a:rPr>
                <a:t>         </a:t>
              </a:r>
              <a:r>
                <a:rPr lang="en-US" sz="1001" b="1" dirty="0">
                  <a:solidFill>
                    <a:schemeClr val="bg1"/>
                  </a:solidFill>
                </a:rPr>
                <a:t>   Supplier Quality Engr </a:t>
              </a:r>
              <a:r>
                <a:rPr lang="en-US" sz="500" b="1" dirty="0">
                  <a:solidFill>
                    <a:schemeClr val="bg1"/>
                  </a:solidFill>
                </a:rPr>
                <a:t>TLX MEX</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sp>
          <p:nvSpPr>
            <p:cNvPr id="178" name="TextBox 177">
              <a:extLst>
                <a:ext uri="{FF2B5EF4-FFF2-40B4-BE49-F238E27FC236}">
                  <a16:creationId xmlns:a16="http://schemas.microsoft.com/office/drawing/2014/main" id="{28BC43A0-ED4D-4B1A-ADE7-698511C35897}"/>
                </a:ext>
              </a:extLst>
            </p:cNvPr>
            <p:cNvSpPr txBox="1"/>
            <p:nvPr/>
          </p:nvSpPr>
          <p:spPr>
            <a:xfrm>
              <a:off x="19954015" y="957683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Lucy Casas</a:t>
              </a:r>
            </a:p>
            <a:p>
              <a:r>
                <a:rPr lang="en-US" sz="1200" b="1" dirty="0">
                  <a:solidFill>
                    <a:schemeClr val="bg1"/>
                  </a:solidFill>
                </a:rPr>
                <a:t>          </a:t>
              </a:r>
              <a:r>
                <a:rPr lang="en-US" sz="1001" b="1" dirty="0">
                  <a:solidFill>
                    <a:schemeClr val="bg1"/>
                  </a:solidFill>
                </a:rPr>
                <a:t>Supplier Quality Engr </a:t>
              </a:r>
              <a:r>
                <a:rPr lang="en-US" sz="500" b="1" dirty="0">
                  <a:solidFill>
                    <a:schemeClr val="bg1"/>
                  </a:solidFill>
                </a:rPr>
                <a:t>MTY MEX</a:t>
              </a:r>
            </a:p>
            <a:p>
              <a:r>
                <a:rPr lang="en-US" sz="1200" dirty="0">
                  <a:solidFill>
                    <a:schemeClr val="bg1"/>
                  </a:solidFill>
                </a:rPr>
                <a:t>          NAM </a:t>
              </a:r>
              <a:r>
                <a:rPr lang="en-US" sz="1001" dirty="0">
                  <a:solidFill>
                    <a:schemeClr val="bg1"/>
                  </a:solidFill>
                </a:rPr>
                <a:t>Strategic Projects</a:t>
              </a:r>
            </a:p>
          </p:txBody>
        </p:sp>
        <p:sp>
          <p:nvSpPr>
            <p:cNvPr id="179" name="TextBox 178">
              <a:extLst>
                <a:ext uri="{FF2B5EF4-FFF2-40B4-BE49-F238E27FC236}">
                  <a16:creationId xmlns:a16="http://schemas.microsoft.com/office/drawing/2014/main" id="{9822E4F3-D3BF-42BF-8BC6-D3F435E9F406}"/>
                </a:ext>
              </a:extLst>
            </p:cNvPr>
            <p:cNvSpPr txBox="1"/>
            <p:nvPr/>
          </p:nvSpPr>
          <p:spPr>
            <a:xfrm>
              <a:off x="19947385" y="1047458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Priscila Navarrete</a:t>
              </a:r>
            </a:p>
            <a:p>
              <a:r>
                <a:rPr lang="en-US" sz="1001" b="1" dirty="0">
                  <a:solidFill>
                    <a:schemeClr val="bg1"/>
                  </a:solidFill>
                </a:rPr>
                <a:t>              Supplier Quality Engr </a:t>
              </a:r>
              <a:r>
                <a:rPr lang="en-US" sz="500" b="1" dirty="0">
                  <a:solidFill>
                    <a:schemeClr val="bg1"/>
                  </a:solidFill>
                </a:rPr>
                <a:t>MTY ME</a:t>
              </a:r>
            </a:p>
            <a:p>
              <a:r>
                <a:rPr lang="en-US" sz="500" b="1" dirty="0">
                  <a:solidFill>
                    <a:schemeClr val="bg1"/>
                  </a:solidFill>
                </a:rPr>
                <a:t>                           </a:t>
              </a:r>
              <a:r>
                <a:rPr lang="en-US" sz="1200" dirty="0">
                  <a:solidFill>
                    <a:schemeClr val="bg1"/>
                  </a:solidFill>
                </a:rPr>
                <a:t>NAM </a:t>
              </a:r>
              <a:r>
                <a:rPr lang="en-US" sz="1001" dirty="0">
                  <a:solidFill>
                    <a:schemeClr val="bg1"/>
                  </a:solidFill>
                </a:rPr>
                <a:t>Strategic Projects</a:t>
              </a:r>
              <a:endParaRPr lang="en-US" sz="1200" dirty="0">
                <a:solidFill>
                  <a:schemeClr val="bg1"/>
                </a:solidFill>
              </a:endParaRPr>
            </a:p>
          </p:txBody>
        </p:sp>
        <p:pic>
          <p:nvPicPr>
            <p:cNvPr id="181" name="Picture 180">
              <a:extLst>
                <a:ext uri="{FF2B5EF4-FFF2-40B4-BE49-F238E27FC236}">
                  <a16:creationId xmlns:a16="http://schemas.microsoft.com/office/drawing/2014/main" id="{91705B89-6FF5-4471-A197-7980DC84CDE0}"/>
                </a:ext>
              </a:extLst>
            </p:cNvPr>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2759225" y="8502451"/>
              <a:ext cx="667512" cy="735536"/>
            </a:xfrm>
            <a:prstGeom prst="ellipse">
              <a:avLst/>
            </a:prstGeom>
            <a:ln w="12700" cap="rnd">
              <a:solidFill>
                <a:schemeClr val="bg1"/>
              </a:solidFill>
              <a:prstDash val="solid"/>
            </a:ln>
            <a:effectLst/>
          </p:spPr>
        </p:pic>
        <p:pic>
          <p:nvPicPr>
            <p:cNvPr id="183" name="Picture 182">
              <a:extLst>
                <a:ext uri="{FF2B5EF4-FFF2-40B4-BE49-F238E27FC236}">
                  <a16:creationId xmlns:a16="http://schemas.microsoft.com/office/drawing/2014/main" id="{DC30EEB0-A462-4952-B343-E1397A26189A}"/>
                </a:ext>
              </a:extLst>
            </p:cNvPr>
            <p:cNvPicPr preferRelativeResize="0">
              <a:picLocks/>
            </p:cNvPicPr>
            <p:nvPr/>
          </p:nvPicPr>
          <p:blipFill>
            <a:blip r:embed="rId40" cstate="email">
              <a:extLst>
                <a:ext uri="{28A0092B-C50C-407E-A947-70E740481C1C}">
                  <a14:useLocalDpi xmlns:a14="http://schemas.microsoft.com/office/drawing/2010/main" val="0"/>
                </a:ext>
              </a:extLst>
            </a:blip>
            <a:stretch>
              <a:fillRect/>
            </a:stretch>
          </p:blipFill>
          <p:spPr>
            <a:xfrm>
              <a:off x="19776658" y="10396570"/>
              <a:ext cx="667512" cy="786384"/>
            </a:xfrm>
            <a:prstGeom prst="ellipse">
              <a:avLst/>
            </a:prstGeom>
            <a:ln w="12700" cap="rnd">
              <a:solidFill>
                <a:schemeClr val="bg1"/>
              </a:solidFill>
              <a:prstDash val="solid"/>
            </a:ln>
            <a:effectLst/>
          </p:spPr>
        </p:pic>
        <p:pic>
          <p:nvPicPr>
            <p:cNvPr id="187" name="Picture 186">
              <a:extLst>
                <a:ext uri="{FF2B5EF4-FFF2-40B4-BE49-F238E27FC236}">
                  <a16:creationId xmlns:a16="http://schemas.microsoft.com/office/drawing/2014/main" id="{59B367F8-8621-49A1-B5C0-EF0A802667BF}"/>
                </a:ext>
              </a:extLst>
            </p:cNvPr>
            <p:cNvPicPr preferRelativeResize="0">
              <a:picLocks/>
            </p:cNvPicPr>
            <p:nvPr/>
          </p:nvPicPr>
          <p:blipFill>
            <a:blip r:embed="rId41" cstate="email">
              <a:extLst>
                <a:ext uri="{28A0092B-C50C-407E-A947-70E740481C1C}">
                  <a14:useLocalDpi xmlns:a14="http://schemas.microsoft.com/office/drawing/2010/main" val="0"/>
                </a:ext>
              </a:extLst>
            </a:blip>
            <a:stretch>
              <a:fillRect/>
            </a:stretch>
          </p:blipFill>
          <p:spPr>
            <a:xfrm>
              <a:off x="22755660" y="11268165"/>
              <a:ext cx="667512" cy="786384"/>
            </a:xfrm>
            <a:prstGeom prst="ellipse">
              <a:avLst/>
            </a:prstGeom>
            <a:ln w="12700" cap="rnd">
              <a:solidFill>
                <a:schemeClr val="bg1"/>
              </a:solidFill>
              <a:prstDash val="solid"/>
            </a:ln>
            <a:effectLst/>
          </p:spPr>
        </p:pic>
        <p:pic>
          <p:nvPicPr>
            <p:cNvPr id="188" name="Picture 187">
              <a:extLst>
                <a:ext uri="{FF2B5EF4-FFF2-40B4-BE49-F238E27FC236}">
                  <a16:creationId xmlns:a16="http://schemas.microsoft.com/office/drawing/2014/main" id="{AA60333A-9174-4628-9887-400EF7C8D115}"/>
                </a:ext>
              </a:extLst>
            </p:cNvPr>
            <p:cNvPicPr preferRelativeResize="0">
              <a:picLocks/>
            </p:cNvPicPr>
            <p:nvPr/>
          </p:nvPicPr>
          <p:blipFill>
            <a:blip r:embed="rId42" cstate="email">
              <a:extLst>
                <a:ext uri="{28A0092B-C50C-407E-A947-70E740481C1C}">
                  <a14:useLocalDpi xmlns:a14="http://schemas.microsoft.com/office/drawing/2010/main" val="0"/>
                </a:ext>
              </a:extLst>
            </a:blip>
            <a:stretch>
              <a:fillRect/>
            </a:stretch>
          </p:blipFill>
          <p:spPr>
            <a:xfrm>
              <a:off x="25851859" y="9508697"/>
              <a:ext cx="667512" cy="786384"/>
            </a:xfrm>
            <a:prstGeom prst="ellipse">
              <a:avLst/>
            </a:prstGeom>
            <a:ln w="12700" cap="rnd">
              <a:solidFill>
                <a:schemeClr val="bg1"/>
              </a:solidFill>
              <a:prstDash val="solid"/>
            </a:ln>
            <a:effectLst/>
          </p:spPr>
        </p:pic>
        <p:pic>
          <p:nvPicPr>
            <p:cNvPr id="189" name="Picture 188">
              <a:extLst>
                <a:ext uri="{FF2B5EF4-FFF2-40B4-BE49-F238E27FC236}">
                  <a16:creationId xmlns:a16="http://schemas.microsoft.com/office/drawing/2014/main" id="{CFFDFC0C-8C31-4D6C-BC5D-2F303D4317A2}"/>
                </a:ext>
              </a:extLst>
            </p:cNvPr>
            <p:cNvPicPr preferRelativeResize="0">
              <a:picLocks/>
            </p:cNvPicPr>
            <p:nvPr/>
          </p:nvPicPr>
          <p:blipFill>
            <a:blip r:embed="rId43" cstate="email">
              <a:extLst>
                <a:ext uri="{28A0092B-C50C-407E-A947-70E740481C1C}">
                  <a14:useLocalDpi xmlns:a14="http://schemas.microsoft.com/office/drawing/2010/main" val="0"/>
                </a:ext>
              </a:extLst>
            </a:blip>
            <a:stretch>
              <a:fillRect/>
            </a:stretch>
          </p:blipFill>
          <p:spPr>
            <a:xfrm>
              <a:off x="25851859" y="10407249"/>
              <a:ext cx="667512" cy="786384"/>
            </a:xfrm>
            <a:prstGeom prst="ellipse">
              <a:avLst/>
            </a:prstGeom>
            <a:ln w="12700" cap="rnd">
              <a:solidFill>
                <a:schemeClr val="bg1"/>
              </a:solidFill>
              <a:prstDash val="solid"/>
            </a:ln>
            <a:effectLst/>
          </p:spPr>
        </p:pic>
        <p:pic>
          <p:nvPicPr>
            <p:cNvPr id="190" name="Picture 189">
              <a:extLst>
                <a:ext uri="{FF2B5EF4-FFF2-40B4-BE49-F238E27FC236}">
                  <a16:creationId xmlns:a16="http://schemas.microsoft.com/office/drawing/2014/main" id="{D7B93CB5-6A5A-4F30-9AB1-DF08963D147E}"/>
                </a:ext>
              </a:extLst>
            </p:cNvPr>
            <p:cNvPicPr preferRelativeResize="0">
              <a:picLocks/>
            </p:cNvPicPr>
            <p:nvPr/>
          </p:nvPicPr>
          <p:blipFill>
            <a:blip r:embed="rId44" cstate="email">
              <a:extLst>
                <a:ext uri="{28A0092B-C50C-407E-A947-70E740481C1C}">
                  <a14:useLocalDpi xmlns:a14="http://schemas.microsoft.com/office/drawing/2010/main" val="0"/>
                </a:ext>
              </a:extLst>
            </a:blip>
            <a:stretch>
              <a:fillRect/>
            </a:stretch>
          </p:blipFill>
          <p:spPr>
            <a:xfrm>
              <a:off x="25851859" y="11299137"/>
              <a:ext cx="667512" cy="786384"/>
            </a:xfrm>
            <a:prstGeom prst="ellipse">
              <a:avLst/>
            </a:prstGeom>
            <a:ln w="12700" cap="rnd">
              <a:solidFill>
                <a:schemeClr val="bg1"/>
              </a:solidFill>
              <a:prstDash val="solid"/>
            </a:ln>
            <a:effectLst/>
          </p:spPr>
        </p:pic>
        <p:sp>
          <p:nvSpPr>
            <p:cNvPr id="192" name="TextBox 191">
              <a:extLst>
                <a:ext uri="{FF2B5EF4-FFF2-40B4-BE49-F238E27FC236}">
                  <a16:creationId xmlns:a16="http://schemas.microsoft.com/office/drawing/2014/main" id="{E20F9B29-63D2-4A04-92D2-EE662BC180AE}"/>
                </a:ext>
              </a:extLst>
            </p:cNvPr>
            <p:cNvSpPr txBox="1"/>
            <p:nvPr/>
          </p:nvSpPr>
          <p:spPr>
            <a:xfrm>
              <a:off x="19954015" y="1135149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Fatima Guzman</a:t>
              </a:r>
            </a:p>
            <a:p>
              <a:r>
                <a:rPr lang="en-US" sz="1001" b="1" dirty="0">
                  <a:solidFill>
                    <a:schemeClr val="bg1"/>
                  </a:solidFill>
                </a:rPr>
                <a:t>             Supplier Quality Engr </a:t>
              </a:r>
              <a:r>
                <a:rPr lang="en-US" sz="500" b="1" dirty="0">
                  <a:solidFill>
                    <a:schemeClr val="bg1"/>
                  </a:solidFill>
                </a:rPr>
                <a:t>MTY MEX      </a:t>
              </a:r>
            </a:p>
            <a:p>
              <a:r>
                <a:rPr lang="en-US" sz="500" b="1" dirty="0">
                  <a:solidFill>
                    <a:schemeClr val="bg1"/>
                  </a:solidFill>
                </a:rPr>
                <a:t>                       </a:t>
              </a:r>
              <a:r>
                <a:rPr lang="en-US" sz="1200" dirty="0">
                  <a:solidFill>
                    <a:schemeClr val="bg1"/>
                  </a:solidFill>
                </a:rPr>
                <a:t> NAM </a:t>
              </a:r>
              <a:r>
                <a:rPr lang="en-US" sz="1001" dirty="0">
                  <a:solidFill>
                    <a:schemeClr val="bg1"/>
                  </a:solidFill>
                </a:rPr>
                <a:t>Strategic Projects</a:t>
              </a:r>
              <a:endParaRPr lang="en-US" sz="1200" dirty="0">
                <a:solidFill>
                  <a:schemeClr val="bg1"/>
                </a:solidFill>
              </a:endParaRPr>
            </a:p>
          </p:txBody>
        </p:sp>
        <p:pic>
          <p:nvPicPr>
            <p:cNvPr id="193" name="Picture 192">
              <a:extLst>
                <a:ext uri="{FF2B5EF4-FFF2-40B4-BE49-F238E27FC236}">
                  <a16:creationId xmlns:a16="http://schemas.microsoft.com/office/drawing/2014/main" id="{7124DBC1-3950-4D63-81F2-2145412E4831}"/>
                </a:ext>
              </a:extLst>
            </p:cNvPr>
            <p:cNvPicPr preferRelativeResize="0">
              <a:picLocks/>
            </p:cNvPicPr>
            <p:nvPr/>
          </p:nvPicPr>
          <p:blipFill>
            <a:blip r:embed="rId45" cstate="email">
              <a:extLst>
                <a:ext uri="{28A0092B-C50C-407E-A947-70E740481C1C}">
                  <a14:useLocalDpi xmlns:a14="http://schemas.microsoft.com/office/drawing/2010/main" val="0"/>
                </a:ext>
              </a:extLst>
            </a:blip>
            <a:stretch>
              <a:fillRect/>
            </a:stretch>
          </p:blipFill>
          <p:spPr>
            <a:xfrm>
              <a:off x="19776658" y="11299094"/>
              <a:ext cx="667512" cy="786384"/>
            </a:xfrm>
            <a:prstGeom prst="ellipse">
              <a:avLst/>
            </a:prstGeom>
            <a:ln w="12700" cap="rnd">
              <a:solidFill>
                <a:schemeClr val="bg1"/>
              </a:solidFill>
              <a:prstDash val="solid"/>
            </a:ln>
            <a:effectLst/>
          </p:spPr>
        </p:pic>
        <p:sp>
          <p:nvSpPr>
            <p:cNvPr id="194" name="TextBox 193">
              <a:extLst>
                <a:ext uri="{FF2B5EF4-FFF2-40B4-BE49-F238E27FC236}">
                  <a16:creationId xmlns:a16="http://schemas.microsoft.com/office/drawing/2014/main" id="{DCDAB25E-DA72-49EA-AD36-DCA27D9116E2}"/>
                </a:ext>
              </a:extLst>
            </p:cNvPr>
            <p:cNvSpPr txBox="1"/>
            <p:nvPr/>
          </p:nvSpPr>
          <p:spPr>
            <a:xfrm>
              <a:off x="22862910" y="1216598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cxnSp>
          <p:nvCxnSpPr>
            <p:cNvPr id="173" name="Straight Arrow Connector 172">
              <a:extLst>
                <a:ext uri="{FF2B5EF4-FFF2-40B4-BE49-F238E27FC236}">
                  <a16:creationId xmlns:a16="http://schemas.microsoft.com/office/drawing/2014/main" id="{32561286-AE34-4941-8767-B3EF8374EE2A}"/>
                </a:ext>
              </a:extLst>
            </p:cNvPr>
            <p:cNvCxnSpPr>
              <a:cxnSpLocks/>
              <a:endCxn id="189" idx="2"/>
            </p:cNvCxnSpPr>
            <p:nvPr/>
          </p:nvCxnSpPr>
          <p:spPr>
            <a:xfrm>
              <a:off x="25571253" y="10800242"/>
              <a:ext cx="280606" cy="199"/>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5" name="Picture 194">
              <a:extLst>
                <a:ext uri="{FF2B5EF4-FFF2-40B4-BE49-F238E27FC236}">
                  <a16:creationId xmlns:a16="http://schemas.microsoft.com/office/drawing/2014/main" id="{BB4A372F-0109-478C-8963-A5852B74023F}"/>
                </a:ext>
              </a:extLst>
            </p:cNvPr>
            <p:cNvPicPr preferRelativeResize="0">
              <a:picLocks/>
            </p:cNvPicPr>
            <p:nvPr/>
          </p:nvPicPr>
          <p:blipFill>
            <a:blip r:embed="rId46" cstate="email">
              <a:extLst>
                <a:ext uri="{28A0092B-C50C-407E-A947-70E740481C1C}">
                  <a14:useLocalDpi xmlns:a14="http://schemas.microsoft.com/office/drawing/2010/main" val="0"/>
                </a:ext>
              </a:extLst>
            </a:blip>
            <a:stretch>
              <a:fillRect/>
            </a:stretch>
          </p:blipFill>
          <p:spPr>
            <a:xfrm>
              <a:off x="22747727" y="10415826"/>
              <a:ext cx="667512" cy="786384"/>
            </a:xfrm>
            <a:prstGeom prst="ellipse">
              <a:avLst/>
            </a:prstGeom>
            <a:ln w="12700" cap="rnd">
              <a:solidFill>
                <a:schemeClr val="accent2">
                  <a:lumMod val="20000"/>
                  <a:lumOff val="80000"/>
                </a:schemeClr>
              </a:solidFill>
              <a:prstDash val="solid"/>
            </a:ln>
            <a:effectLst/>
          </p:spPr>
        </p:pic>
        <p:pic>
          <p:nvPicPr>
            <p:cNvPr id="14" name="Picture 13">
              <a:extLst>
                <a:ext uri="{FF2B5EF4-FFF2-40B4-BE49-F238E27FC236}">
                  <a16:creationId xmlns:a16="http://schemas.microsoft.com/office/drawing/2014/main" id="{41B87995-EDA3-4FDA-AC70-12B1BF7E2D2C}"/>
                </a:ext>
              </a:extLst>
            </p:cNvPr>
            <p:cNvPicPr preferRelativeResize="0">
              <a:picLocks/>
            </p:cNvPicPr>
            <p:nvPr/>
          </p:nvPicPr>
          <p:blipFill>
            <a:blip r:embed="rId47" cstate="email">
              <a:extLst>
                <a:ext uri="{28A0092B-C50C-407E-A947-70E740481C1C}">
                  <a14:useLocalDpi xmlns:a14="http://schemas.microsoft.com/office/drawing/2010/main" val="0"/>
                </a:ext>
              </a:extLst>
            </a:blip>
            <a:stretch>
              <a:fillRect/>
            </a:stretch>
          </p:blipFill>
          <p:spPr>
            <a:xfrm>
              <a:off x="19781466" y="12127104"/>
              <a:ext cx="667512" cy="786384"/>
            </a:xfrm>
            <a:prstGeom prst="ellipse">
              <a:avLst/>
            </a:prstGeom>
          </p:spPr>
        </p:pic>
        <p:sp>
          <p:nvSpPr>
            <p:cNvPr id="499" name="TextBox 498">
              <a:extLst>
                <a:ext uri="{FF2B5EF4-FFF2-40B4-BE49-F238E27FC236}">
                  <a16:creationId xmlns:a16="http://schemas.microsoft.com/office/drawing/2014/main" id="{22C7576C-7A53-49A2-B329-FEFABAAA5D5D}"/>
                </a:ext>
              </a:extLst>
            </p:cNvPr>
            <p:cNvSpPr txBox="1"/>
            <p:nvPr/>
          </p:nvSpPr>
          <p:spPr>
            <a:xfrm>
              <a:off x="25993467" y="121862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401" b="1" dirty="0">
                  <a:solidFill>
                    <a:schemeClr val="bg1"/>
                  </a:solidFill>
                </a:rPr>
                <a:t>      </a:t>
              </a:r>
              <a:r>
                <a:rPr lang="en-US" sz="1200" b="1" dirty="0">
                  <a:solidFill>
                    <a:schemeClr val="bg1"/>
                  </a:solidFill>
                </a:rPr>
                <a:t>Selene Sosa Madrigal</a:t>
              </a:r>
            </a:p>
            <a:p>
              <a:pPr algn="r"/>
              <a:r>
                <a:rPr lang="en-US" sz="1000" b="1" dirty="0">
                  <a:solidFill>
                    <a:schemeClr val="bg1"/>
                  </a:solidFill>
                </a:rPr>
                <a:t>      </a:t>
              </a:r>
              <a:r>
                <a:rPr lang="en-US" sz="870" b="1" dirty="0">
                  <a:solidFill>
                    <a:schemeClr val="bg1"/>
                  </a:solidFill>
                </a:rPr>
                <a:t>     </a:t>
              </a:r>
              <a:r>
                <a:rPr lang="en-US" sz="860" b="1" dirty="0">
                  <a:solidFill>
                    <a:schemeClr val="bg1"/>
                  </a:solidFill>
                </a:rPr>
                <a:t>Supply &amp; Supplier Quality - Intern</a:t>
              </a:r>
            </a:p>
            <a:p>
              <a:r>
                <a:rPr lang="en-US" sz="1001" b="1" dirty="0">
                  <a:solidFill>
                    <a:schemeClr val="bg1"/>
                  </a:solidFill>
                </a:rPr>
                <a:t>              </a:t>
              </a:r>
              <a:endParaRPr lang="en-US" sz="1200" dirty="0">
                <a:solidFill>
                  <a:schemeClr val="bg1"/>
                </a:solidFill>
              </a:endParaRPr>
            </a:p>
          </p:txBody>
        </p:sp>
        <p:pic>
          <p:nvPicPr>
            <p:cNvPr id="515" name="Picture 514">
              <a:extLst>
                <a:ext uri="{FF2B5EF4-FFF2-40B4-BE49-F238E27FC236}">
                  <a16:creationId xmlns:a16="http://schemas.microsoft.com/office/drawing/2014/main" id="{BA83D8B8-4A1F-4BAB-BCD4-E031DC02A78D}"/>
                </a:ext>
              </a:extLst>
            </p:cNvPr>
            <p:cNvPicPr preferRelativeResize="0">
              <a:picLocks/>
            </p:cNvPicPr>
            <p:nvPr/>
          </p:nvPicPr>
          <p:blipFill rotWithShape="1">
            <a:blip r:embed="rId48" cstate="email">
              <a:extLst>
                <a:ext uri="{28A0092B-C50C-407E-A947-70E740481C1C}">
                  <a14:useLocalDpi xmlns:a14="http://schemas.microsoft.com/office/drawing/2010/main" val="0"/>
                </a:ext>
              </a:extLst>
            </a:blip>
            <a:srcRect b="26914"/>
            <a:stretch/>
          </p:blipFill>
          <p:spPr>
            <a:xfrm>
              <a:off x="25853210" y="12102270"/>
              <a:ext cx="667512" cy="786384"/>
            </a:xfrm>
            <a:prstGeom prst="ellipse">
              <a:avLst/>
            </a:prstGeom>
            <a:ln>
              <a:solidFill>
                <a:schemeClr val="accent2">
                  <a:lumMod val="20000"/>
                  <a:lumOff val="80000"/>
                </a:schemeClr>
              </a:solidFill>
            </a:ln>
          </p:spPr>
        </p:pic>
        <p:pic>
          <p:nvPicPr>
            <p:cNvPr id="567" name="Picture 566">
              <a:extLst>
                <a:ext uri="{FF2B5EF4-FFF2-40B4-BE49-F238E27FC236}">
                  <a16:creationId xmlns:a16="http://schemas.microsoft.com/office/drawing/2014/main" id="{06D484E4-F997-4FBC-BD0F-28DAD5A7DD54}"/>
                </a:ext>
              </a:extLst>
            </p:cNvPr>
            <p:cNvPicPr preferRelativeResize="0">
              <a:picLocks/>
            </p:cNvPicPr>
            <p:nvPr/>
          </p:nvPicPr>
          <p:blipFill rotWithShape="1">
            <a:blip r:embed="rId38"/>
            <a:srcRect l="10563" t="32169" r="79236" b="45103"/>
            <a:stretch/>
          </p:blipFill>
          <p:spPr>
            <a:xfrm>
              <a:off x="22755660" y="12116384"/>
              <a:ext cx="667512" cy="786384"/>
            </a:xfrm>
            <a:prstGeom prst="ellipse">
              <a:avLst/>
            </a:prstGeom>
            <a:ln>
              <a:solidFill>
                <a:schemeClr val="accent2">
                  <a:lumMod val="20000"/>
                  <a:lumOff val="80000"/>
                </a:schemeClr>
              </a:solidFill>
            </a:ln>
          </p:spPr>
        </p:pic>
        <p:pic>
          <p:nvPicPr>
            <p:cNvPr id="621" name="Picture 620">
              <a:extLst>
                <a:ext uri="{FF2B5EF4-FFF2-40B4-BE49-F238E27FC236}">
                  <a16:creationId xmlns:a16="http://schemas.microsoft.com/office/drawing/2014/main" id="{0DBC21B0-8F33-4679-AC90-9DF59DCC2541}"/>
                </a:ext>
              </a:extLst>
            </p:cNvPr>
            <p:cNvPicPr preferRelativeResize="0">
              <a:picLocks/>
            </p:cNvPicPr>
            <p:nvPr/>
          </p:nvPicPr>
          <p:blipFill>
            <a:blip r:embed="rId49" cstate="email">
              <a:extLst>
                <a:ext uri="{28A0092B-C50C-407E-A947-70E740481C1C}">
                  <a14:useLocalDpi xmlns:a14="http://schemas.microsoft.com/office/drawing/2010/main" val="0"/>
                </a:ext>
              </a:extLst>
            </a:blip>
            <a:stretch>
              <a:fillRect/>
            </a:stretch>
          </p:blipFill>
          <p:spPr>
            <a:xfrm>
              <a:off x="19776658" y="9524204"/>
              <a:ext cx="667512" cy="786384"/>
            </a:xfrm>
            <a:prstGeom prst="ellipse">
              <a:avLst/>
            </a:prstGeom>
            <a:ln w="12700" cap="rnd">
              <a:solidFill>
                <a:schemeClr val="bg1"/>
              </a:solidFill>
              <a:prstDash val="solid"/>
            </a:ln>
            <a:effectLst/>
          </p:spPr>
        </p:pic>
        <p:pic>
          <p:nvPicPr>
            <p:cNvPr id="622" name="Picture 621">
              <a:extLst>
                <a:ext uri="{FF2B5EF4-FFF2-40B4-BE49-F238E27FC236}">
                  <a16:creationId xmlns:a16="http://schemas.microsoft.com/office/drawing/2014/main" id="{BB8C8D65-6DDD-46AF-901E-E8B56572626E}"/>
                </a:ext>
              </a:extLst>
            </p:cNvPr>
            <p:cNvPicPr preferRelativeResize="0">
              <a:picLocks/>
            </p:cNvPicPr>
            <p:nvPr/>
          </p:nvPicPr>
          <p:blipFill>
            <a:blip r:embed="rId50" cstate="email">
              <a:extLst>
                <a:ext uri="{28A0092B-C50C-407E-A947-70E740481C1C}">
                  <a14:useLocalDpi xmlns:a14="http://schemas.microsoft.com/office/drawing/2010/main" val="0"/>
                </a:ext>
              </a:extLst>
            </a:blip>
            <a:stretch>
              <a:fillRect/>
            </a:stretch>
          </p:blipFill>
          <p:spPr>
            <a:xfrm>
              <a:off x="22752083" y="9513655"/>
              <a:ext cx="667512" cy="786384"/>
            </a:xfrm>
            <a:prstGeom prst="ellipse">
              <a:avLst/>
            </a:prstGeom>
            <a:ln w="12700" cap="rnd">
              <a:solidFill>
                <a:schemeClr val="bg1"/>
              </a:solidFill>
              <a:prstDash val="solid"/>
            </a:ln>
            <a:effectLst/>
          </p:spPr>
        </p:pic>
        <p:cxnSp>
          <p:nvCxnSpPr>
            <p:cNvPr id="623" name="Straight Arrow Connector 622">
              <a:extLst>
                <a:ext uri="{FF2B5EF4-FFF2-40B4-BE49-F238E27FC236}">
                  <a16:creationId xmlns:a16="http://schemas.microsoft.com/office/drawing/2014/main" id="{9E64D0AB-DA52-4BF5-844D-D18029D4B68F}"/>
                </a:ext>
              </a:extLst>
            </p:cNvPr>
            <p:cNvCxnSpPr>
              <a:cxnSpLocks/>
              <a:endCxn id="188" idx="2"/>
            </p:cNvCxnSpPr>
            <p:nvPr/>
          </p:nvCxnSpPr>
          <p:spPr>
            <a:xfrm>
              <a:off x="25571253" y="9901889"/>
              <a:ext cx="28060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4" name="Straight Arrow Connector 623">
              <a:extLst>
                <a:ext uri="{FF2B5EF4-FFF2-40B4-BE49-F238E27FC236}">
                  <a16:creationId xmlns:a16="http://schemas.microsoft.com/office/drawing/2014/main" id="{3687284A-71B1-42C3-BAC2-E59E3684482E}"/>
                </a:ext>
              </a:extLst>
            </p:cNvPr>
            <p:cNvCxnSpPr>
              <a:cxnSpLocks/>
              <a:endCxn id="190" idx="2"/>
            </p:cNvCxnSpPr>
            <p:nvPr/>
          </p:nvCxnSpPr>
          <p:spPr>
            <a:xfrm>
              <a:off x="25563357" y="11692329"/>
              <a:ext cx="28850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5" name="Straight Arrow Connector 624">
              <a:extLst>
                <a:ext uri="{FF2B5EF4-FFF2-40B4-BE49-F238E27FC236}">
                  <a16:creationId xmlns:a16="http://schemas.microsoft.com/office/drawing/2014/main" id="{7C0D7933-FA91-430F-B590-3C150CA188DB}"/>
                </a:ext>
              </a:extLst>
            </p:cNvPr>
            <p:cNvCxnSpPr>
              <a:cxnSpLocks/>
              <a:endCxn id="515" idx="2"/>
            </p:cNvCxnSpPr>
            <p:nvPr/>
          </p:nvCxnSpPr>
          <p:spPr>
            <a:xfrm>
              <a:off x="25555019" y="12489752"/>
              <a:ext cx="298191" cy="571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0E042034-A773-4C01-8C86-533CD1C907AF}"/>
                </a:ext>
              </a:extLst>
            </p:cNvPr>
            <p:cNvCxnSpPr>
              <a:cxnSpLocks/>
            </p:cNvCxnSpPr>
            <p:nvPr/>
          </p:nvCxnSpPr>
          <p:spPr>
            <a:xfrm>
              <a:off x="22534260" y="10824186"/>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CAC0AC9D-AA83-4A4F-A828-3C99D402C1EE}"/>
                </a:ext>
              </a:extLst>
            </p:cNvPr>
            <p:cNvCxnSpPr>
              <a:cxnSpLocks/>
            </p:cNvCxnSpPr>
            <p:nvPr/>
          </p:nvCxnSpPr>
          <p:spPr>
            <a:xfrm>
              <a:off x="22536488" y="1169239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A841AE1A-5784-4034-8BAC-874DB3944BF1}"/>
                </a:ext>
              </a:extLst>
            </p:cNvPr>
            <p:cNvCxnSpPr>
              <a:cxnSpLocks/>
            </p:cNvCxnSpPr>
            <p:nvPr/>
          </p:nvCxnSpPr>
          <p:spPr>
            <a:xfrm>
              <a:off x="22536488" y="12513417"/>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66084366-2DB7-425C-9C84-5925F300CACC}"/>
                </a:ext>
              </a:extLst>
            </p:cNvPr>
            <p:cNvCxnSpPr>
              <a:cxnSpLocks/>
            </p:cNvCxnSpPr>
            <p:nvPr/>
          </p:nvCxnSpPr>
          <p:spPr>
            <a:xfrm>
              <a:off x="19557486" y="9917393"/>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8A4CDB7-ADE7-4E25-8EAC-E91703064E34}"/>
                </a:ext>
              </a:extLst>
            </p:cNvPr>
            <p:cNvCxnSpPr>
              <a:cxnSpLocks/>
            </p:cNvCxnSpPr>
            <p:nvPr/>
          </p:nvCxnSpPr>
          <p:spPr>
            <a:xfrm>
              <a:off x="19542666" y="10802732"/>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44121F22-9E8E-4FA2-9E16-E7AA773C308B}"/>
                </a:ext>
              </a:extLst>
            </p:cNvPr>
            <p:cNvCxnSpPr>
              <a:cxnSpLocks/>
            </p:cNvCxnSpPr>
            <p:nvPr/>
          </p:nvCxnSpPr>
          <p:spPr>
            <a:xfrm>
              <a:off x="19551001" y="11705365"/>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A5876356-E3F5-4B6D-9221-D965FAB9428E}"/>
                </a:ext>
              </a:extLst>
            </p:cNvPr>
            <p:cNvCxnSpPr>
              <a:cxnSpLocks/>
            </p:cNvCxnSpPr>
            <p:nvPr/>
          </p:nvCxnSpPr>
          <p:spPr>
            <a:xfrm>
              <a:off x="19544516" y="12526781"/>
              <a:ext cx="219172"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36" name="Straight Arrow Connector 635">
            <a:extLst>
              <a:ext uri="{FF2B5EF4-FFF2-40B4-BE49-F238E27FC236}">
                <a16:creationId xmlns:a16="http://schemas.microsoft.com/office/drawing/2014/main" id="{15E12BA1-725E-4BB7-828F-460CA083D5C4}"/>
              </a:ext>
            </a:extLst>
          </p:cNvPr>
          <p:cNvCxnSpPr>
            <a:cxnSpLocks/>
          </p:cNvCxnSpPr>
          <p:nvPr/>
        </p:nvCxnSpPr>
        <p:spPr>
          <a:xfrm>
            <a:off x="29281994" y="4496092"/>
            <a:ext cx="0" cy="1667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B9390E27-CC6D-42B6-92EC-A03F517B12D7}"/>
              </a:ext>
            </a:extLst>
          </p:cNvPr>
          <p:cNvCxnSpPr>
            <a:cxnSpLocks/>
          </p:cNvCxnSpPr>
          <p:nvPr/>
        </p:nvCxnSpPr>
        <p:spPr>
          <a:xfrm>
            <a:off x="28835917" y="5989889"/>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C14036EA-FE05-4A59-9D1F-F5C1BFE9E9CD}"/>
              </a:ext>
            </a:extLst>
          </p:cNvPr>
          <p:cNvCxnSpPr>
            <a:cxnSpLocks/>
          </p:cNvCxnSpPr>
          <p:nvPr/>
        </p:nvCxnSpPr>
        <p:spPr>
          <a:xfrm>
            <a:off x="28845670" y="6859753"/>
            <a:ext cx="183772" cy="1315"/>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5A12AF95-997B-4BC8-BC08-B6CB8F49E942}"/>
              </a:ext>
            </a:extLst>
          </p:cNvPr>
          <p:cNvCxnSpPr>
            <a:cxnSpLocks/>
          </p:cNvCxnSpPr>
          <p:nvPr/>
        </p:nvCxnSpPr>
        <p:spPr>
          <a:xfrm>
            <a:off x="28831387" y="7729376"/>
            <a:ext cx="181877"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1" name="Connector: Elbow 260">
            <a:extLst>
              <a:ext uri="{FF2B5EF4-FFF2-40B4-BE49-F238E27FC236}">
                <a16:creationId xmlns:a16="http://schemas.microsoft.com/office/drawing/2014/main" id="{9E256635-4E21-483C-9298-07FDA7E00103}"/>
              </a:ext>
            </a:extLst>
          </p:cNvPr>
          <p:cNvCxnSpPr>
            <a:cxnSpLocks/>
            <a:endCxn id="113" idx="0"/>
          </p:cNvCxnSpPr>
          <p:nvPr/>
        </p:nvCxnSpPr>
        <p:spPr>
          <a:xfrm rot="16200000" flipH="1">
            <a:off x="2204286" y="3889443"/>
            <a:ext cx="6579512" cy="3764632"/>
          </a:xfrm>
          <a:prstGeom prst="bentConnector3">
            <a:avLst>
              <a:gd name="adj1" fmla="val 93480"/>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0EE6C759-BBA6-4FB6-8D6E-6D204D978EC2}"/>
              </a:ext>
            </a:extLst>
          </p:cNvPr>
          <p:cNvSpPr txBox="1"/>
          <p:nvPr/>
        </p:nvSpPr>
        <p:spPr>
          <a:xfrm>
            <a:off x="6055404" y="9061515"/>
            <a:ext cx="2641907"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Manuel Solis</a:t>
            </a:r>
          </a:p>
          <a:p>
            <a:r>
              <a:rPr lang="en-US" sz="1200" b="1" dirty="0">
                <a:solidFill>
                  <a:schemeClr val="bg1"/>
                </a:solidFill>
              </a:rPr>
              <a:t>             </a:t>
            </a:r>
            <a:r>
              <a:rPr lang="en-US" sz="1001" b="1" dirty="0">
                <a:solidFill>
                  <a:schemeClr val="bg1"/>
                </a:solidFill>
              </a:rPr>
              <a:t>PIIT CoS Engr Mgr, </a:t>
            </a:r>
            <a:r>
              <a:rPr lang="en-US" sz="800" b="1" dirty="0">
                <a:solidFill>
                  <a:schemeClr val="bg1"/>
                </a:solidFill>
              </a:rPr>
              <a:t>MTY, MEX</a:t>
            </a:r>
            <a:endParaRPr lang="en-US" sz="1001" b="1" dirty="0">
              <a:solidFill>
                <a:schemeClr val="bg1"/>
              </a:solidFill>
            </a:endParaRPr>
          </a:p>
          <a:p>
            <a:r>
              <a:rPr lang="en-US" sz="1200" dirty="0">
                <a:solidFill>
                  <a:schemeClr val="bg1"/>
                </a:solidFill>
              </a:rPr>
              <a:t>             Prj Mgr, CoS &amp; SBO</a:t>
            </a:r>
            <a:endParaRPr lang="en-US" sz="1001" dirty="0">
              <a:solidFill>
                <a:schemeClr val="bg1"/>
              </a:solidFill>
            </a:endParaRPr>
          </a:p>
        </p:txBody>
      </p:sp>
      <p:pic>
        <p:nvPicPr>
          <p:cNvPr id="106" name="Picture 8" descr="https://spiceportal.schneider-electric.com/image/user_male_portrait?img_id=20737027&amp;img_id_token=MRaUl7w9WasVSKkxCxCEMJt7fEc%3D&amp;t=1527605065496">
            <a:extLst>
              <a:ext uri="{FF2B5EF4-FFF2-40B4-BE49-F238E27FC236}">
                <a16:creationId xmlns:a16="http://schemas.microsoft.com/office/drawing/2014/main" id="{1BE28B05-9218-4387-B57E-E648895E1D07}"/>
              </a:ext>
            </a:extLst>
          </p:cNvPr>
          <p:cNvPicPr preferRelativeResize="0">
            <a:picLocks noChangeArrowheads="1"/>
          </p:cNvPicPr>
          <p:nvPr/>
        </p:nvPicPr>
        <p:blipFill>
          <a:blip r:embed="rId51" cstate="email">
            <a:extLst>
              <a:ext uri="{28A0092B-C50C-407E-A947-70E740481C1C}">
                <a14:useLocalDpi xmlns:a14="http://schemas.microsoft.com/office/drawing/2010/main" val="0"/>
              </a:ext>
            </a:extLst>
          </a:blip>
          <a:srcRect/>
          <a:stretch>
            <a:fillRect/>
          </a:stretch>
        </p:blipFill>
        <p:spPr bwMode="auto">
          <a:xfrm>
            <a:off x="5947847" y="901064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cxnSp>
        <p:nvCxnSpPr>
          <p:cNvPr id="527" name="Straight Arrow Connector 526">
            <a:extLst>
              <a:ext uri="{FF2B5EF4-FFF2-40B4-BE49-F238E27FC236}">
                <a16:creationId xmlns:a16="http://schemas.microsoft.com/office/drawing/2014/main" id="{0824E814-331A-43AB-86EC-7524006A5A89}"/>
              </a:ext>
            </a:extLst>
          </p:cNvPr>
          <p:cNvCxnSpPr>
            <a:cxnSpLocks/>
            <a:endCxn id="669" idx="2"/>
          </p:cNvCxnSpPr>
          <p:nvPr/>
        </p:nvCxnSpPr>
        <p:spPr>
          <a:xfrm>
            <a:off x="14199668" y="10540265"/>
            <a:ext cx="358076"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D6713DAB-4F7F-4778-B86C-1CA4D838DFB6}"/>
              </a:ext>
            </a:extLst>
          </p:cNvPr>
          <p:cNvCxnSpPr>
            <a:cxnSpLocks/>
          </p:cNvCxnSpPr>
          <p:nvPr/>
        </p:nvCxnSpPr>
        <p:spPr>
          <a:xfrm>
            <a:off x="14167706" y="9958401"/>
            <a:ext cx="11200" cy="1498642"/>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DF7ECFC-AB8B-4FB3-A6C9-D023B76EFE93}"/>
              </a:ext>
            </a:extLst>
          </p:cNvPr>
          <p:cNvSpPr txBox="1"/>
          <p:nvPr/>
        </p:nvSpPr>
        <p:spPr>
          <a:xfrm>
            <a:off x="11606789" y="1021492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Karen Puente</a:t>
            </a:r>
          </a:p>
          <a:p>
            <a:r>
              <a:rPr lang="en-US" sz="1100" b="1" dirty="0">
                <a:solidFill>
                  <a:schemeClr val="bg1"/>
                </a:solidFill>
              </a:rPr>
              <a:t>            </a:t>
            </a:r>
            <a:r>
              <a:rPr lang="en-US" sz="1000" b="1" dirty="0">
                <a:solidFill>
                  <a:schemeClr val="bg1"/>
                </a:solidFill>
              </a:rPr>
              <a:t>Designer, </a:t>
            </a:r>
            <a:r>
              <a:rPr lang="en-US" sz="700" b="1" dirty="0">
                <a:solidFill>
                  <a:schemeClr val="bg1"/>
                </a:solidFill>
              </a:rPr>
              <a:t>PIIT MTY MEX</a:t>
            </a:r>
          </a:p>
          <a:p>
            <a:r>
              <a:rPr lang="en-US" sz="900" dirty="0">
                <a:solidFill>
                  <a:schemeClr val="bg1"/>
                </a:solidFill>
              </a:rPr>
              <a:t>               </a:t>
            </a:r>
            <a:r>
              <a:rPr lang="en-US" sz="700" dirty="0">
                <a:solidFill>
                  <a:schemeClr val="bg1"/>
                </a:solidFill>
              </a:rPr>
              <a:t>Rev Eng / Design 2D 3D</a:t>
            </a:r>
          </a:p>
        </p:txBody>
      </p:sp>
      <p:pic>
        <p:nvPicPr>
          <p:cNvPr id="352" name="Picture 351">
            <a:extLst>
              <a:ext uri="{FF2B5EF4-FFF2-40B4-BE49-F238E27FC236}">
                <a16:creationId xmlns:a16="http://schemas.microsoft.com/office/drawing/2014/main" id="{67D6B9C8-3BC7-41A8-A0C7-55141463800E}"/>
              </a:ext>
            </a:extLst>
          </p:cNvPr>
          <p:cNvPicPr preferRelativeResize="0">
            <a:picLocks/>
          </p:cNvPicPr>
          <p:nvPr/>
        </p:nvPicPr>
        <p:blipFill>
          <a:blip r:embed="rId52"/>
          <a:stretch>
            <a:fillRect/>
          </a:stretch>
        </p:blipFill>
        <p:spPr>
          <a:xfrm>
            <a:off x="11422023" y="10153217"/>
            <a:ext cx="667512" cy="786384"/>
          </a:xfrm>
          <a:prstGeom prst="ellipse">
            <a:avLst/>
          </a:prstGeom>
          <a:ln w="3175" cap="rnd">
            <a:solidFill>
              <a:schemeClr val="accent2">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51" name="Straight Arrow Connector 350">
            <a:extLst>
              <a:ext uri="{FF2B5EF4-FFF2-40B4-BE49-F238E27FC236}">
                <a16:creationId xmlns:a16="http://schemas.microsoft.com/office/drawing/2014/main" id="{B127343D-BFE5-4D13-8067-2B33243CA27E}"/>
              </a:ext>
            </a:extLst>
          </p:cNvPr>
          <p:cNvCxnSpPr>
            <a:cxnSpLocks/>
          </p:cNvCxnSpPr>
          <p:nvPr/>
        </p:nvCxnSpPr>
        <p:spPr>
          <a:xfrm>
            <a:off x="11153332" y="1054753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E48BF11-42BC-4693-896D-396FBB687E30}"/>
              </a:ext>
            </a:extLst>
          </p:cNvPr>
          <p:cNvSpPr txBox="1"/>
          <p:nvPr/>
        </p:nvSpPr>
        <p:spPr>
          <a:xfrm>
            <a:off x="2514317"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Jose Lopez</a:t>
            </a:r>
            <a:endParaRPr lang="en-US" sz="1100" b="1" dirty="0">
              <a:solidFill>
                <a:schemeClr val="bg1"/>
              </a:solidFill>
            </a:endParaRPr>
          </a:p>
          <a:p>
            <a:r>
              <a:rPr lang="en-US" sz="1100" b="1" dirty="0">
                <a:solidFill>
                  <a:schemeClr val="bg1"/>
                </a:solidFill>
              </a:rPr>
              <a:t>             </a:t>
            </a:r>
            <a:r>
              <a:rPr lang="en-US" sz="900" b="1" dirty="0">
                <a:solidFill>
                  <a:schemeClr val="bg1"/>
                </a:solidFill>
              </a:rPr>
              <a:t>Mechanical Drafter, </a:t>
            </a:r>
            <a:r>
              <a:rPr lang="en-US" sz="500" b="1" dirty="0">
                <a:solidFill>
                  <a:schemeClr val="bg1"/>
                </a:solidFill>
              </a:rPr>
              <a:t>PIIT MTY M  </a:t>
            </a:r>
            <a:br>
              <a:rPr lang="en-US" sz="500" b="1" dirty="0">
                <a:solidFill>
                  <a:schemeClr val="bg1"/>
                </a:solidFill>
              </a:rPr>
            </a:br>
            <a:r>
              <a:rPr lang="en-US" sz="500" b="1" dirty="0">
                <a:solidFill>
                  <a:schemeClr val="bg1"/>
                </a:solidFill>
              </a:rPr>
              <a:t>                          </a:t>
            </a:r>
            <a:r>
              <a:rPr lang="en-US" sz="1100" dirty="0">
                <a:solidFill>
                  <a:schemeClr val="bg1"/>
                </a:solidFill>
              </a:rPr>
              <a:t> </a:t>
            </a:r>
            <a:r>
              <a:rPr lang="en-US" sz="900" dirty="0">
                <a:solidFill>
                  <a:schemeClr val="bg1"/>
                </a:solidFill>
              </a:rPr>
              <a:t>Design 2D 3D / Geomagic Dx</a:t>
            </a:r>
            <a:endParaRPr lang="en-US" sz="700" dirty="0">
              <a:solidFill>
                <a:schemeClr val="bg1"/>
              </a:solidFill>
            </a:endParaRPr>
          </a:p>
        </p:txBody>
      </p:sp>
      <p:sp>
        <p:nvSpPr>
          <p:cNvPr id="33" name="TextBox 32">
            <a:extLst>
              <a:ext uri="{FF2B5EF4-FFF2-40B4-BE49-F238E27FC236}">
                <a16:creationId xmlns:a16="http://schemas.microsoft.com/office/drawing/2014/main" id="{0FCF87DA-39A1-4606-9803-7DA1C6633DB3}"/>
              </a:ext>
            </a:extLst>
          </p:cNvPr>
          <p:cNvSpPr txBox="1"/>
          <p:nvPr/>
        </p:nvSpPr>
        <p:spPr>
          <a:xfrm>
            <a:off x="5517265" y="1108434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Hector Corpus</a:t>
            </a:r>
            <a:endParaRPr lang="en-US" sz="1100" b="1" dirty="0">
              <a:solidFill>
                <a:schemeClr val="bg1"/>
              </a:solidFill>
            </a:endParaRPr>
          </a:p>
          <a:p>
            <a:r>
              <a:rPr lang="en-US" sz="1100" b="1" dirty="0">
                <a:solidFill>
                  <a:schemeClr val="bg1"/>
                </a:solidFill>
              </a:rPr>
              <a:t>              </a:t>
            </a:r>
            <a:r>
              <a:rPr lang="en-US" sz="1000" b="1" dirty="0">
                <a:solidFill>
                  <a:schemeClr val="bg1"/>
                </a:solidFill>
              </a:rPr>
              <a:t>Mechanical Drafter, </a:t>
            </a:r>
            <a:r>
              <a:rPr lang="en-US" sz="500" b="1" dirty="0">
                <a:solidFill>
                  <a:schemeClr val="bg1"/>
                </a:solidFill>
              </a:rPr>
              <a:t>PIIT MTY MEX</a:t>
            </a:r>
            <a:r>
              <a:rPr lang="en-US" sz="800" b="1" dirty="0">
                <a:solidFill>
                  <a:schemeClr val="bg1"/>
                </a:solidFill>
              </a:rPr>
              <a:t>                             </a:t>
            </a:r>
            <a:br>
              <a:rPr lang="en-US" sz="800" b="1" dirty="0">
                <a:solidFill>
                  <a:schemeClr val="bg1"/>
                </a:solidFill>
              </a:rPr>
            </a:br>
            <a:r>
              <a:rPr lang="en-US" sz="800" b="1" dirty="0">
                <a:solidFill>
                  <a:schemeClr val="bg1"/>
                </a:solidFill>
              </a:rPr>
              <a:t>                   </a:t>
            </a:r>
            <a:r>
              <a:rPr lang="en-US" sz="800" dirty="0">
                <a:solidFill>
                  <a:schemeClr val="bg1"/>
                </a:solidFill>
              </a:rPr>
              <a:t>Design 2D 3D / Geomagic ctrl</a:t>
            </a:r>
            <a:endParaRPr lang="en-US" sz="1000" dirty="0">
              <a:solidFill>
                <a:schemeClr val="bg1"/>
              </a:solidFill>
            </a:endParaRPr>
          </a:p>
        </p:txBody>
      </p:sp>
      <p:sp>
        <p:nvSpPr>
          <p:cNvPr id="39" name="TextBox 38">
            <a:extLst>
              <a:ext uri="{FF2B5EF4-FFF2-40B4-BE49-F238E27FC236}">
                <a16:creationId xmlns:a16="http://schemas.microsoft.com/office/drawing/2014/main" id="{5ABC88DE-52D0-4AAF-8C0B-74A05A02B01F}"/>
              </a:ext>
            </a:extLst>
          </p:cNvPr>
          <p:cNvSpPr txBox="1"/>
          <p:nvPr/>
        </p:nvSpPr>
        <p:spPr>
          <a:xfrm>
            <a:off x="8586147" y="1019216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Jorge Chacon</a:t>
            </a:r>
          </a:p>
          <a:p>
            <a:r>
              <a:rPr lang="en-US" sz="1100" b="1" dirty="0">
                <a:solidFill>
                  <a:schemeClr val="bg1"/>
                </a:solidFill>
              </a:rPr>
              <a:t>             </a:t>
            </a:r>
            <a:r>
              <a:rPr lang="en-US" sz="900" b="1" dirty="0">
                <a:solidFill>
                  <a:schemeClr val="bg1"/>
                </a:solidFill>
              </a:rPr>
              <a:t>Senior Designer, </a:t>
            </a:r>
            <a:r>
              <a:rPr lang="en-US" sz="500" b="1" dirty="0">
                <a:solidFill>
                  <a:schemeClr val="bg1"/>
                </a:solidFill>
              </a:rPr>
              <a:t>PIIT MTY MEX</a:t>
            </a:r>
          </a:p>
          <a:p>
            <a:r>
              <a:rPr lang="en-US" sz="1100" dirty="0">
                <a:solidFill>
                  <a:schemeClr val="bg1"/>
                </a:solidFill>
              </a:rPr>
              <a:t>              </a:t>
            </a:r>
            <a:r>
              <a:rPr lang="en-US" sz="700" dirty="0">
                <a:solidFill>
                  <a:schemeClr val="bg1"/>
                </a:solidFill>
              </a:rPr>
              <a:t>Design 2D 3D/Rev Eng/QVE</a:t>
            </a:r>
          </a:p>
        </p:txBody>
      </p:sp>
      <p:sp>
        <p:nvSpPr>
          <p:cNvPr id="42" name="TextBox 41">
            <a:extLst>
              <a:ext uri="{FF2B5EF4-FFF2-40B4-BE49-F238E27FC236}">
                <a16:creationId xmlns:a16="http://schemas.microsoft.com/office/drawing/2014/main" id="{E0A926EE-7869-47EE-A149-3C455722960B}"/>
              </a:ext>
            </a:extLst>
          </p:cNvPr>
          <p:cNvSpPr txBox="1"/>
          <p:nvPr/>
        </p:nvSpPr>
        <p:spPr>
          <a:xfrm>
            <a:off x="8575927" y="12963020"/>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Liza Martinez</a:t>
            </a:r>
          </a:p>
          <a:p>
            <a:r>
              <a:rPr lang="en-US" sz="1100" b="1" dirty="0">
                <a:solidFill>
                  <a:schemeClr val="bg1"/>
                </a:solidFill>
              </a:rPr>
              <a:t>             </a:t>
            </a:r>
            <a:r>
              <a:rPr lang="en-US" sz="900" b="1" dirty="0">
                <a:solidFill>
                  <a:schemeClr val="bg1"/>
                </a:solidFill>
              </a:rPr>
              <a:t>Elec- Mech Engr, </a:t>
            </a:r>
            <a:r>
              <a:rPr lang="en-US" sz="600" b="1" dirty="0">
                <a:solidFill>
                  <a:schemeClr val="bg1"/>
                </a:solidFill>
              </a:rPr>
              <a:t>PIIT MTY MEX</a:t>
            </a:r>
          </a:p>
          <a:p>
            <a:r>
              <a:rPr lang="en-US" sz="600" b="1" dirty="0">
                <a:solidFill>
                  <a:schemeClr val="bg1"/>
                </a:solidFill>
              </a:rPr>
              <a:t>                        </a:t>
            </a:r>
            <a:r>
              <a:rPr lang="en-US" sz="800" dirty="0">
                <a:solidFill>
                  <a:schemeClr val="bg1"/>
                </a:solidFill>
              </a:rPr>
              <a:t>QVE-COS</a:t>
            </a:r>
          </a:p>
        </p:txBody>
      </p:sp>
      <p:pic>
        <p:nvPicPr>
          <p:cNvPr id="47" name="Picture 46">
            <a:extLst>
              <a:ext uri="{FF2B5EF4-FFF2-40B4-BE49-F238E27FC236}">
                <a16:creationId xmlns:a16="http://schemas.microsoft.com/office/drawing/2014/main" id="{5F89C880-DDBA-4F9C-BFDF-AF95C8D202E6}"/>
              </a:ext>
            </a:extLst>
          </p:cNvPr>
          <p:cNvPicPr preferRelativeResize="0">
            <a:picLocks/>
          </p:cNvPicPr>
          <p:nvPr/>
        </p:nvPicPr>
        <p:blipFill>
          <a:blip r:embed="rId53" cstate="email">
            <a:extLst>
              <a:ext uri="{28A0092B-C50C-407E-A947-70E740481C1C}">
                <a14:useLocalDpi xmlns:a14="http://schemas.microsoft.com/office/drawing/2010/main" val="0"/>
              </a:ext>
            </a:extLst>
          </a:blip>
          <a:stretch>
            <a:fillRect/>
          </a:stretch>
        </p:blipFill>
        <p:spPr>
          <a:xfrm>
            <a:off x="8435665" y="10129401"/>
            <a:ext cx="667512" cy="786384"/>
          </a:xfrm>
          <a:prstGeom prst="ellipse">
            <a:avLst/>
          </a:prstGeom>
          <a:ln w="12700" cap="rnd">
            <a:solidFill>
              <a:schemeClr val="bg1"/>
            </a:solidFill>
            <a:prstDash val="solid"/>
          </a:ln>
          <a:effectLst/>
        </p:spPr>
      </p:pic>
      <p:pic>
        <p:nvPicPr>
          <p:cNvPr id="48" name="Picture 47">
            <a:extLst>
              <a:ext uri="{FF2B5EF4-FFF2-40B4-BE49-F238E27FC236}">
                <a16:creationId xmlns:a16="http://schemas.microsoft.com/office/drawing/2014/main" id="{81A5E127-3254-4568-B558-EFCC96657E79}"/>
              </a:ext>
            </a:extLst>
          </p:cNvPr>
          <p:cNvPicPr preferRelativeResize="0">
            <a:picLocks/>
          </p:cNvPicPr>
          <p:nvPr/>
        </p:nvPicPr>
        <p:blipFill>
          <a:blip r:embed="rId54" cstate="email">
            <a:extLst>
              <a:ext uri="{28A0092B-C50C-407E-A947-70E740481C1C}">
                <a14:useLocalDpi xmlns:a14="http://schemas.microsoft.com/office/drawing/2010/main" val="0"/>
              </a:ext>
            </a:extLst>
          </a:blip>
          <a:stretch>
            <a:fillRect/>
          </a:stretch>
        </p:blipFill>
        <p:spPr>
          <a:xfrm>
            <a:off x="8438073" y="12910020"/>
            <a:ext cx="667512" cy="786384"/>
          </a:xfrm>
          <a:prstGeom prst="ellipse">
            <a:avLst/>
          </a:prstGeom>
          <a:ln w="12700" cap="rnd">
            <a:solidFill>
              <a:schemeClr val="bg1"/>
            </a:solidFill>
            <a:prstDash val="solid"/>
          </a:ln>
          <a:effectLst/>
        </p:spPr>
      </p:pic>
      <p:pic>
        <p:nvPicPr>
          <p:cNvPr id="50" name="Picture 49">
            <a:extLst>
              <a:ext uri="{FF2B5EF4-FFF2-40B4-BE49-F238E27FC236}">
                <a16:creationId xmlns:a16="http://schemas.microsoft.com/office/drawing/2014/main" id="{C51616FD-BA68-4EA6-8490-F9812BE3CBD9}"/>
              </a:ext>
            </a:extLst>
          </p:cNvPr>
          <p:cNvPicPr preferRelativeResize="0">
            <a:picLocks/>
          </p:cNvPicPr>
          <p:nvPr/>
        </p:nvPicPr>
        <p:blipFill>
          <a:blip r:embed="rId55" cstate="email">
            <a:extLst>
              <a:ext uri="{28A0092B-C50C-407E-A947-70E740481C1C}">
                <a14:useLocalDpi xmlns:a14="http://schemas.microsoft.com/office/drawing/2010/main" val="0"/>
              </a:ext>
            </a:extLst>
          </a:blip>
          <a:stretch>
            <a:fillRect/>
          </a:stretch>
        </p:blipFill>
        <p:spPr>
          <a:xfrm>
            <a:off x="2343967" y="12924964"/>
            <a:ext cx="667512" cy="786384"/>
          </a:xfrm>
          <a:prstGeom prst="ellipse">
            <a:avLst/>
          </a:prstGeom>
          <a:ln w="12700" cap="rnd">
            <a:solidFill>
              <a:srgbClr val="FFFFFF"/>
            </a:solidFill>
            <a:prstDash val="solid"/>
          </a:ln>
          <a:effectLst/>
        </p:spPr>
      </p:pic>
      <p:pic>
        <p:nvPicPr>
          <p:cNvPr id="53" name="Picture 52">
            <a:extLst>
              <a:ext uri="{FF2B5EF4-FFF2-40B4-BE49-F238E27FC236}">
                <a16:creationId xmlns:a16="http://schemas.microsoft.com/office/drawing/2014/main" id="{12E8D669-19B8-4351-89A4-194E399D2382}"/>
              </a:ext>
            </a:extLst>
          </p:cNvPr>
          <p:cNvPicPr preferRelativeResize="0">
            <a:picLocks/>
          </p:cNvPicPr>
          <p:nvPr/>
        </p:nvPicPr>
        <p:blipFill>
          <a:blip r:embed="rId56" cstate="email">
            <a:extLst>
              <a:ext uri="{28A0092B-C50C-407E-A947-70E740481C1C}">
                <a14:useLocalDpi xmlns:a14="http://schemas.microsoft.com/office/drawing/2010/main" val="0"/>
              </a:ext>
            </a:extLst>
          </a:blip>
          <a:stretch>
            <a:fillRect/>
          </a:stretch>
        </p:blipFill>
        <p:spPr>
          <a:xfrm>
            <a:off x="5433597" y="11016547"/>
            <a:ext cx="667512" cy="786384"/>
          </a:xfrm>
          <a:prstGeom prst="ellipse">
            <a:avLst/>
          </a:prstGeom>
          <a:ln w="12700" cap="rnd">
            <a:solidFill>
              <a:schemeClr val="bg1"/>
            </a:solidFill>
            <a:prstDash val="solid"/>
          </a:ln>
          <a:effectLst/>
        </p:spPr>
      </p:pic>
      <p:sp>
        <p:nvSpPr>
          <p:cNvPr id="117" name="TextBox 116">
            <a:extLst>
              <a:ext uri="{FF2B5EF4-FFF2-40B4-BE49-F238E27FC236}">
                <a16:creationId xmlns:a16="http://schemas.microsoft.com/office/drawing/2014/main" id="{C707AF45-5C86-493F-8778-E4A0801B0B98}"/>
              </a:ext>
            </a:extLst>
          </p:cNvPr>
          <p:cNvSpPr txBox="1"/>
          <p:nvPr/>
        </p:nvSpPr>
        <p:spPr>
          <a:xfrm>
            <a:off x="2503592" y="1110630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Edgar Arredondo</a:t>
            </a:r>
          </a:p>
          <a:p>
            <a:r>
              <a:rPr lang="en-US" sz="1200" b="1" dirty="0">
                <a:solidFill>
                  <a:schemeClr val="bg1"/>
                </a:solidFill>
              </a:rPr>
              <a:t>             </a:t>
            </a:r>
            <a:r>
              <a:rPr lang="en-US" sz="1001" b="1" dirty="0">
                <a:solidFill>
                  <a:schemeClr val="bg1"/>
                </a:solidFill>
              </a:rPr>
              <a:t>Prod Design Eng. </a:t>
            </a:r>
            <a:r>
              <a:rPr lang="en-US" sz="600" b="1" dirty="0">
                <a:solidFill>
                  <a:schemeClr val="bg1"/>
                </a:solidFill>
              </a:rPr>
              <a:t>PIIT</a:t>
            </a:r>
            <a:r>
              <a:rPr lang="en-US" sz="500" b="1" dirty="0">
                <a:solidFill>
                  <a:schemeClr val="bg1"/>
                </a:solidFill>
              </a:rPr>
              <a:t> MTY, MEX</a:t>
            </a:r>
          </a:p>
          <a:p>
            <a:r>
              <a:rPr lang="en-US" sz="1001" dirty="0">
                <a:solidFill>
                  <a:schemeClr val="bg1"/>
                </a:solidFill>
              </a:rPr>
              <a:t>                CoS &amp; Core Team Member</a:t>
            </a:r>
          </a:p>
        </p:txBody>
      </p:sp>
      <p:sp>
        <p:nvSpPr>
          <p:cNvPr id="119" name="TextBox 118">
            <a:extLst>
              <a:ext uri="{FF2B5EF4-FFF2-40B4-BE49-F238E27FC236}">
                <a16:creationId xmlns:a16="http://schemas.microsoft.com/office/drawing/2014/main" id="{FD000AC4-2AA4-42BC-B966-E7B86DB9A37E}"/>
              </a:ext>
            </a:extLst>
          </p:cNvPr>
          <p:cNvSpPr txBox="1"/>
          <p:nvPr/>
        </p:nvSpPr>
        <p:spPr>
          <a:xfrm>
            <a:off x="5526038" y="1017770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dirty="0">
                <a:solidFill>
                  <a:schemeClr val="bg1"/>
                </a:solidFill>
              </a:rPr>
              <a:t>           </a:t>
            </a:r>
            <a:r>
              <a:rPr lang="en-US" sz="1200" b="1" dirty="0">
                <a:solidFill>
                  <a:schemeClr val="bg1"/>
                </a:solidFill>
              </a:rPr>
              <a:t>Manuel Peinado</a:t>
            </a:r>
          </a:p>
          <a:p>
            <a:r>
              <a:rPr lang="en-US" sz="1200" b="1" dirty="0">
                <a:solidFill>
                  <a:schemeClr val="bg1"/>
                </a:solidFill>
              </a:rPr>
              <a:t>             </a:t>
            </a:r>
            <a:r>
              <a:rPr lang="en-US" sz="1001" b="1" dirty="0">
                <a:solidFill>
                  <a:schemeClr val="bg1"/>
                </a:solidFill>
              </a:rPr>
              <a:t>Elec-Mech Sr Eng.</a:t>
            </a:r>
            <a:r>
              <a:rPr lang="en-US" sz="700" b="1" dirty="0">
                <a:solidFill>
                  <a:schemeClr val="bg1"/>
                </a:solidFill>
              </a:rPr>
              <a:t>PIIT </a:t>
            </a:r>
            <a:r>
              <a:rPr lang="en-US" sz="500" b="1" dirty="0">
                <a:solidFill>
                  <a:schemeClr val="bg1"/>
                </a:solidFill>
              </a:rPr>
              <a:t>MTY, MEX </a:t>
            </a:r>
            <a:r>
              <a:rPr lang="en-US" sz="700" b="1" dirty="0">
                <a:solidFill>
                  <a:schemeClr val="bg1"/>
                </a:solidFill>
              </a:rPr>
              <a:t>    </a:t>
            </a:r>
            <a:br>
              <a:rPr lang="en-US" sz="700" b="1" dirty="0">
                <a:solidFill>
                  <a:schemeClr val="bg1"/>
                </a:solidFill>
              </a:rPr>
            </a:br>
            <a:r>
              <a:rPr lang="en-US" sz="700" b="1" dirty="0">
                <a:solidFill>
                  <a:schemeClr val="bg1"/>
                </a:solidFill>
              </a:rPr>
              <a:t>                      </a:t>
            </a:r>
            <a:r>
              <a:rPr lang="en-US" sz="1001" dirty="0">
                <a:solidFill>
                  <a:schemeClr val="bg1"/>
                </a:solidFill>
              </a:rPr>
              <a:t>CoS &amp; SBO K5/K6</a:t>
            </a:r>
            <a:endParaRPr lang="en-US" sz="1200" dirty="0">
              <a:solidFill>
                <a:schemeClr val="bg1"/>
              </a:solidFill>
            </a:endParaRPr>
          </a:p>
        </p:txBody>
      </p:sp>
      <p:sp>
        <p:nvSpPr>
          <p:cNvPr id="121" name="TextBox 120">
            <a:extLst>
              <a:ext uri="{FF2B5EF4-FFF2-40B4-BE49-F238E27FC236}">
                <a16:creationId xmlns:a16="http://schemas.microsoft.com/office/drawing/2014/main" id="{6266E455-5D87-4F27-8AB9-B520B54B19C5}"/>
              </a:ext>
            </a:extLst>
          </p:cNvPr>
          <p:cNvSpPr txBox="1"/>
          <p:nvPr/>
        </p:nvSpPr>
        <p:spPr>
          <a:xfrm>
            <a:off x="8584493" y="12019451"/>
            <a:ext cx="2368296" cy="63094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a:t>
            </a:r>
            <a:r>
              <a:rPr lang="en-US" sz="1200" b="1" dirty="0">
                <a:solidFill>
                  <a:schemeClr val="bg1"/>
                </a:solidFill>
              </a:rPr>
              <a:t>Alan Salas</a:t>
            </a:r>
            <a:br>
              <a:rPr lang="en-US" sz="1200" b="1" dirty="0">
                <a:solidFill>
                  <a:schemeClr val="bg1"/>
                </a:solidFill>
              </a:rPr>
            </a:br>
            <a:r>
              <a:rPr lang="en-US" sz="1200" b="1" dirty="0">
                <a:solidFill>
                  <a:schemeClr val="bg1"/>
                </a:solidFill>
              </a:rPr>
              <a:t>           </a:t>
            </a:r>
            <a:r>
              <a:rPr lang="en-US" sz="900" b="1" dirty="0">
                <a:solidFill>
                  <a:schemeClr val="bg1"/>
                </a:solidFill>
              </a:rPr>
              <a:t>Elec- Mech Engr, PIIT MTY MEX</a:t>
            </a:r>
            <a:endParaRPr lang="en-US" sz="800" b="1" dirty="0">
              <a:solidFill>
                <a:schemeClr val="bg1"/>
              </a:solidFill>
            </a:endParaRPr>
          </a:p>
        </p:txBody>
      </p:sp>
      <p:sp>
        <p:nvSpPr>
          <p:cNvPr id="136" name="TextBox 135">
            <a:extLst>
              <a:ext uri="{FF2B5EF4-FFF2-40B4-BE49-F238E27FC236}">
                <a16:creationId xmlns:a16="http://schemas.microsoft.com/office/drawing/2014/main" id="{D998CC62-4832-4173-AF6D-C2246958023D}"/>
              </a:ext>
            </a:extLst>
          </p:cNvPr>
          <p:cNvSpPr txBox="1"/>
          <p:nvPr/>
        </p:nvSpPr>
        <p:spPr>
          <a:xfrm>
            <a:off x="8584493" y="1112546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Marco Rodriguez</a:t>
            </a:r>
          </a:p>
          <a:p>
            <a:r>
              <a:rPr lang="en-US" sz="1200" b="1" dirty="0">
                <a:solidFill>
                  <a:schemeClr val="bg1"/>
                </a:solidFill>
              </a:rPr>
              <a:t>            </a:t>
            </a:r>
            <a:r>
              <a:rPr lang="en-US" sz="1001" b="1" dirty="0">
                <a:solidFill>
                  <a:schemeClr val="bg1"/>
                </a:solidFill>
              </a:rPr>
              <a:t>Elec-Mech Engr, </a:t>
            </a:r>
            <a:r>
              <a:rPr lang="en-US" sz="700" b="1" dirty="0">
                <a:solidFill>
                  <a:schemeClr val="bg1"/>
                </a:solidFill>
              </a:rPr>
              <a:t>PIIT MTY, MEX</a:t>
            </a:r>
            <a:endParaRPr lang="en-US" sz="1001" dirty="0">
              <a:solidFill>
                <a:schemeClr val="bg1"/>
              </a:solidFill>
            </a:endParaRPr>
          </a:p>
          <a:p>
            <a:r>
              <a:rPr lang="en-US" sz="1001" dirty="0">
                <a:solidFill>
                  <a:schemeClr val="bg1"/>
                </a:solidFill>
              </a:rPr>
              <a:t>              CoS &amp; SBO</a:t>
            </a:r>
          </a:p>
        </p:txBody>
      </p:sp>
      <p:sp>
        <p:nvSpPr>
          <p:cNvPr id="138" name="TextBox 137">
            <a:extLst>
              <a:ext uri="{FF2B5EF4-FFF2-40B4-BE49-F238E27FC236}">
                <a16:creationId xmlns:a16="http://schemas.microsoft.com/office/drawing/2014/main" id="{FCEC2AF8-C40C-4BB0-8D3B-E0028BCD9817}"/>
              </a:ext>
            </a:extLst>
          </p:cNvPr>
          <p:cNvSpPr txBox="1"/>
          <p:nvPr/>
        </p:nvSpPr>
        <p:spPr>
          <a:xfrm>
            <a:off x="5517265" y="1203376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Gina Hernandez</a:t>
            </a:r>
          </a:p>
          <a:p>
            <a:r>
              <a:rPr lang="en-US" sz="1200" b="1" dirty="0">
                <a:solidFill>
                  <a:schemeClr val="bg1"/>
                </a:solidFill>
              </a:rPr>
              <a:t>             </a:t>
            </a:r>
            <a:r>
              <a:rPr lang="en-US" sz="1001" b="1" dirty="0">
                <a:solidFill>
                  <a:schemeClr val="bg1"/>
                </a:solidFill>
              </a:rPr>
              <a:t>Sr. Electronics </a:t>
            </a:r>
            <a:r>
              <a:rPr lang="en-US" sz="900" b="1" dirty="0">
                <a:solidFill>
                  <a:schemeClr val="bg1"/>
                </a:solidFill>
              </a:rPr>
              <a:t>Design Engr</a:t>
            </a:r>
            <a:endParaRPr lang="en-US" sz="1000" b="1" dirty="0">
              <a:solidFill>
                <a:schemeClr val="bg1"/>
              </a:solidFill>
            </a:endParaRPr>
          </a:p>
          <a:p>
            <a:r>
              <a:rPr lang="en-US" sz="1200" dirty="0">
                <a:solidFill>
                  <a:schemeClr val="bg1"/>
                </a:solidFill>
              </a:rPr>
              <a:t>             </a:t>
            </a:r>
            <a:r>
              <a:rPr lang="en-US" sz="1001" dirty="0">
                <a:solidFill>
                  <a:schemeClr val="bg1"/>
                </a:solidFill>
              </a:rPr>
              <a:t>CoS &amp; QVE</a:t>
            </a:r>
            <a:endParaRPr lang="en-US" sz="1200" dirty="0">
              <a:solidFill>
                <a:schemeClr val="bg1"/>
              </a:solidFill>
            </a:endParaRPr>
          </a:p>
        </p:txBody>
      </p:sp>
      <p:sp>
        <p:nvSpPr>
          <p:cNvPr id="140" name="TextBox 139">
            <a:extLst>
              <a:ext uri="{FF2B5EF4-FFF2-40B4-BE49-F238E27FC236}">
                <a16:creationId xmlns:a16="http://schemas.microsoft.com/office/drawing/2014/main" id="{44E3823E-F0DE-400F-A04B-97AD4D45BD74}"/>
              </a:ext>
            </a:extLst>
          </p:cNvPr>
          <p:cNvSpPr txBox="1"/>
          <p:nvPr/>
        </p:nvSpPr>
        <p:spPr>
          <a:xfrm>
            <a:off x="5526038" y="12937607"/>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Barbara Martinez</a:t>
            </a:r>
          </a:p>
          <a:p>
            <a:r>
              <a:rPr lang="en-US" sz="1200" b="1" dirty="0">
                <a:solidFill>
                  <a:schemeClr val="bg1"/>
                </a:solidFill>
              </a:rPr>
              <a:t>             </a:t>
            </a:r>
            <a:r>
              <a:rPr lang="en-US" sz="1001" b="1" dirty="0">
                <a:solidFill>
                  <a:schemeClr val="bg1"/>
                </a:solidFill>
              </a:rPr>
              <a:t>Elec-Mech Engr, </a:t>
            </a:r>
            <a:r>
              <a:rPr lang="en-US" sz="600" b="1" dirty="0">
                <a:solidFill>
                  <a:schemeClr val="bg1"/>
                </a:solidFill>
              </a:rPr>
              <a:t>PIIT MTY, MEX </a:t>
            </a:r>
            <a:endParaRPr lang="en-US" sz="600" dirty="0">
              <a:solidFill>
                <a:schemeClr val="bg1"/>
              </a:solidFill>
            </a:endParaRPr>
          </a:p>
          <a:p>
            <a:r>
              <a:rPr lang="en-US" sz="1001" dirty="0">
                <a:solidFill>
                  <a:schemeClr val="bg1"/>
                </a:solidFill>
              </a:rPr>
              <a:t>                CoS &amp; SBO</a:t>
            </a:r>
          </a:p>
        </p:txBody>
      </p:sp>
      <p:sp>
        <p:nvSpPr>
          <p:cNvPr id="142" name="TextBox 141">
            <a:extLst>
              <a:ext uri="{FF2B5EF4-FFF2-40B4-BE49-F238E27FC236}">
                <a16:creationId xmlns:a16="http://schemas.microsoft.com/office/drawing/2014/main" id="{7B8C1A74-8652-44D6-B7A9-C2E9583BDB53}"/>
              </a:ext>
            </a:extLst>
          </p:cNvPr>
          <p:cNvSpPr txBox="1"/>
          <p:nvPr/>
        </p:nvSpPr>
        <p:spPr>
          <a:xfrm>
            <a:off x="2487820" y="1018033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Elena Manriquez</a:t>
            </a:r>
          </a:p>
          <a:p>
            <a:r>
              <a:rPr lang="en-US" sz="1001" b="1" dirty="0">
                <a:solidFill>
                  <a:schemeClr val="bg1"/>
                </a:solidFill>
              </a:rPr>
              <a:t>               Elec-Mech Eng.</a:t>
            </a:r>
            <a:r>
              <a:rPr lang="en-US" sz="700" b="1" dirty="0">
                <a:solidFill>
                  <a:schemeClr val="bg1"/>
                </a:solidFill>
              </a:rPr>
              <a:t> PIITMTY</a:t>
            </a:r>
            <a:r>
              <a:rPr lang="en-US" sz="500" b="1" dirty="0">
                <a:solidFill>
                  <a:schemeClr val="bg1"/>
                </a:solidFill>
              </a:rPr>
              <a:t>, MEX</a:t>
            </a:r>
            <a:endParaRPr lang="en-US" sz="900" b="1" dirty="0">
              <a:solidFill>
                <a:schemeClr val="bg1"/>
              </a:solidFill>
            </a:endParaRPr>
          </a:p>
          <a:p>
            <a:r>
              <a:rPr lang="en-US" sz="1001" dirty="0">
                <a:solidFill>
                  <a:schemeClr val="bg1"/>
                </a:solidFill>
              </a:rPr>
              <a:t>               QVE &amp; Reverse Engineering</a:t>
            </a:r>
          </a:p>
        </p:txBody>
      </p:sp>
      <p:sp>
        <p:nvSpPr>
          <p:cNvPr id="144" name="TextBox 143">
            <a:extLst>
              <a:ext uri="{FF2B5EF4-FFF2-40B4-BE49-F238E27FC236}">
                <a16:creationId xmlns:a16="http://schemas.microsoft.com/office/drawing/2014/main" id="{516E87DA-A177-43E4-BEE5-C3A04A2F7A16}"/>
              </a:ext>
            </a:extLst>
          </p:cNvPr>
          <p:cNvSpPr txBox="1"/>
          <p:nvPr/>
        </p:nvSpPr>
        <p:spPr>
          <a:xfrm>
            <a:off x="2502440" y="12021638"/>
            <a:ext cx="2368296" cy="646587"/>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1" b="1" dirty="0">
                <a:solidFill>
                  <a:schemeClr val="bg1"/>
                </a:solidFill>
              </a:rPr>
              <a:t>           </a:t>
            </a:r>
            <a:r>
              <a:rPr lang="en-US" sz="1200" b="1" dirty="0">
                <a:solidFill>
                  <a:schemeClr val="bg1"/>
                </a:solidFill>
              </a:rPr>
              <a:t>Abraham de Leon</a:t>
            </a:r>
          </a:p>
          <a:p>
            <a:r>
              <a:rPr lang="en-US" sz="1001" b="1" dirty="0">
                <a:solidFill>
                  <a:schemeClr val="bg1"/>
                </a:solidFill>
              </a:rPr>
              <a:t>               Mechanical Eng. </a:t>
            </a:r>
            <a:r>
              <a:rPr lang="en-US" sz="600" b="1" dirty="0">
                <a:solidFill>
                  <a:schemeClr val="bg1"/>
                </a:solidFill>
              </a:rPr>
              <a:t>PIIT MTY,MEX</a:t>
            </a:r>
          </a:p>
          <a:p>
            <a:r>
              <a:rPr lang="en-US" sz="1200" dirty="0">
                <a:solidFill>
                  <a:schemeClr val="bg1"/>
                </a:solidFill>
              </a:rPr>
              <a:t>            </a:t>
            </a:r>
            <a:r>
              <a:rPr lang="en-US" sz="900" dirty="0">
                <a:solidFill>
                  <a:schemeClr val="bg1"/>
                </a:solidFill>
              </a:rPr>
              <a:t>CoS-Lessons Learned, </a:t>
            </a:r>
            <a:r>
              <a:rPr lang="en-US" sz="600" dirty="0">
                <a:solidFill>
                  <a:schemeClr val="bg1"/>
                </a:solidFill>
              </a:rPr>
              <a:t>SBO K1/K2</a:t>
            </a:r>
            <a:endParaRPr lang="en-US" sz="800" dirty="0">
              <a:solidFill>
                <a:schemeClr val="bg1"/>
              </a:solidFill>
            </a:endParaRPr>
          </a:p>
        </p:txBody>
      </p:sp>
      <p:pic>
        <p:nvPicPr>
          <p:cNvPr id="103" name="Picture 2" descr="https://spiceportal.schneider-electric.com/image/user_male_portrait?img_id=1552269&amp;img_id_token=EYV7RZM0euT2TqeeQV1BJPoqPn4%3D&amp;t=1527604378224">
            <a:extLst>
              <a:ext uri="{FF2B5EF4-FFF2-40B4-BE49-F238E27FC236}">
                <a16:creationId xmlns:a16="http://schemas.microsoft.com/office/drawing/2014/main" id="{85B17B63-B33F-40F0-AB64-5EE2B861CB6B}"/>
              </a:ext>
            </a:extLst>
          </p:cNvPr>
          <p:cNvPicPr preferRelativeResize="0">
            <a:picLocks noChangeArrowheads="1"/>
          </p:cNvPicPr>
          <p:nvPr/>
        </p:nvPicPr>
        <p:blipFill>
          <a:blip r:embed="rId57" cstate="email">
            <a:extLst>
              <a:ext uri="{28A0092B-C50C-407E-A947-70E740481C1C}">
                <a14:useLocalDpi xmlns:a14="http://schemas.microsoft.com/office/drawing/2010/main" val="0"/>
              </a:ext>
            </a:extLst>
          </a:blip>
          <a:srcRect/>
          <a:stretch>
            <a:fillRect/>
          </a:stretch>
        </p:blipFill>
        <p:spPr bwMode="auto">
          <a:xfrm>
            <a:off x="2341634" y="100966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7" name="Picture 10" descr="https://spiceportal.schneider-electric.com/image/user_male_portrait?img_id=18690613&amp;img_id_token=eGsNHff4JXqA%2B4%2Bo10UDDhJEdAc%3D&amp;t=1527603760361">
            <a:extLst>
              <a:ext uri="{FF2B5EF4-FFF2-40B4-BE49-F238E27FC236}">
                <a16:creationId xmlns:a16="http://schemas.microsoft.com/office/drawing/2014/main" id="{8D04701B-3A89-451B-8E79-08E8C34AAD78}"/>
              </a:ext>
            </a:extLst>
          </p:cNvPr>
          <p:cNvPicPr preferRelativeResize="0">
            <a:picLocks noChangeArrowheads="1"/>
          </p:cNvPicPr>
          <p:nvPr/>
        </p:nvPicPr>
        <p:blipFill>
          <a:blip r:embed="rId58" cstate="email">
            <a:extLst>
              <a:ext uri="{28A0092B-C50C-407E-A947-70E740481C1C}">
                <a14:useLocalDpi xmlns:a14="http://schemas.microsoft.com/office/drawing/2010/main" val="0"/>
              </a:ext>
            </a:extLst>
          </a:blip>
          <a:srcRect/>
          <a:stretch>
            <a:fillRect/>
          </a:stretch>
        </p:blipFill>
        <p:spPr bwMode="auto">
          <a:xfrm>
            <a:off x="2347910" y="1103091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8" name="Picture 12" descr="https://spiceportal.schneider-electric.com/image/user_male_portrait?img_id=21091224&amp;img_id_token=9VrBL1dcQ7HrLQQuo%2B%2B45X2CHes%3D&amp;t=1527605746334">
            <a:extLst>
              <a:ext uri="{FF2B5EF4-FFF2-40B4-BE49-F238E27FC236}">
                <a16:creationId xmlns:a16="http://schemas.microsoft.com/office/drawing/2014/main" id="{5E9AF5E1-A2C2-448D-A707-C564D132845F}"/>
              </a:ext>
            </a:extLst>
          </p:cNvPr>
          <p:cNvPicPr preferRelativeResize="0">
            <a:picLocks noChangeArrowheads="1"/>
          </p:cNvPicPr>
          <p:nvPr/>
        </p:nvPicPr>
        <p:blipFill>
          <a:blip r:embed="rId59" cstate="email">
            <a:extLst>
              <a:ext uri="{28A0092B-C50C-407E-A947-70E740481C1C}">
                <a14:useLocalDpi xmlns:a14="http://schemas.microsoft.com/office/drawing/2010/main" val="0"/>
              </a:ext>
            </a:extLst>
          </a:blip>
          <a:srcRect/>
          <a:stretch>
            <a:fillRect/>
          </a:stretch>
        </p:blipFill>
        <p:spPr bwMode="auto">
          <a:xfrm>
            <a:off x="5433597" y="10114955"/>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0" name="Picture 16" descr="https://spiceportal.schneider-electric.com/image/user_male_portrait?img_id=25381189&amp;img_id_token=e5JSgvHUKuTOeDDum95I33%2FfKSk%3D&amp;t=1527605956338">
            <a:extLst>
              <a:ext uri="{FF2B5EF4-FFF2-40B4-BE49-F238E27FC236}">
                <a16:creationId xmlns:a16="http://schemas.microsoft.com/office/drawing/2014/main" id="{A7250162-1B9F-4028-9D1D-42004D4D2FE3}"/>
              </a:ext>
            </a:extLst>
          </p:cNvPr>
          <p:cNvPicPr preferRelativeResize="0">
            <a:picLocks noChangeArrowheads="1"/>
          </p:cNvPicPr>
          <p:nvPr/>
        </p:nvPicPr>
        <p:blipFill>
          <a:blip r:embed="rId60" cstate="email">
            <a:extLst>
              <a:ext uri="{28A0092B-C50C-407E-A947-70E740481C1C}">
                <a14:useLocalDpi xmlns:a14="http://schemas.microsoft.com/office/drawing/2010/main" val="0"/>
              </a:ext>
            </a:extLst>
          </a:blip>
          <a:srcRect/>
          <a:stretch>
            <a:fillRect/>
          </a:stretch>
        </p:blipFill>
        <p:spPr bwMode="auto">
          <a:xfrm>
            <a:off x="8429773" y="11058702"/>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1" name="Picture 18" descr="https://spiceportal.schneider-electric.com/image/user_male_portrait?img_id=25729509&amp;img_id_token=onfNhex86%2BtsgtgEAZPvnubEy4g%3D&amp;t=1527606355783">
            <a:extLst>
              <a:ext uri="{FF2B5EF4-FFF2-40B4-BE49-F238E27FC236}">
                <a16:creationId xmlns:a16="http://schemas.microsoft.com/office/drawing/2014/main" id="{3563B49D-7876-495E-8F75-B3106E630752}"/>
              </a:ext>
            </a:extLst>
          </p:cNvPr>
          <p:cNvPicPr preferRelativeResize="0">
            <a:picLocks noChangeArrowheads="1"/>
          </p:cNvPicPr>
          <p:nvPr/>
        </p:nvPicPr>
        <p:blipFill rotWithShape="1">
          <a:blip r:embed="rId61" cstate="email">
            <a:extLst>
              <a:ext uri="{28A0092B-C50C-407E-A947-70E740481C1C}">
                <a14:useLocalDpi xmlns:a14="http://schemas.microsoft.com/office/drawing/2010/main" val="0"/>
              </a:ext>
            </a:extLst>
          </a:blip>
          <a:srcRect l="31924" t="24901" r="23576" b="27902"/>
          <a:stretch/>
        </p:blipFill>
        <p:spPr bwMode="auto">
          <a:xfrm>
            <a:off x="5432302" y="11961004"/>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12" name="Picture 20" descr="https://spiceportal.schneider-electric.com/image/user_male_portrait?img_id=28687256&amp;img_id_token=uW0Lvsl47eJBDLzbFuXlzVdJ2fk%3D&amp;t=1527606461861">
            <a:extLst>
              <a:ext uri="{FF2B5EF4-FFF2-40B4-BE49-F238E27FC236}">
                <a16:creationId xmlns:a16="http://schemas.microsoft.com/office/drawing/2014/main" id="{17145ADC-B852-48F9-B024-964D13944619}"/>
              </a:ext>
            </a:extLst>
          </p:cNvPr>
          <p:cNvPicPr preferRelativeResize="0">
            <a:picLocks noChangeArrowheads="1"/>
          </p:cNvPicPr>
          <p:nvPr/>
        </p:nvPicPr>
        <p:blipFill>
          <a:blip r:embed="rId62" cstate="email">
            <a:extLst>
              <a:ext uri="{28A0092B-C50C-407E-A947-70E740481C1C}">
                <a14:useLocalDpi xmlns:a14="http://schemas.microsoft.com/office/drawing/2010/main" val="0"/>
              </a:ext>
            </a:extLst>
          </a:blip>
          <a:srcRect/>
          <a:stretch>
            <a:fillRect/>
          </a:stretch>
        </p:blipFill>
        <p:spPr bwMode="auto">
          <a:xfrm>
            <a:off x="5429447" y="12866127"/>
            <a:ext cx="667512" cy="786384"/>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10D64191-905E-468E-B772-535603EB3E7D}"/>
              </a:ext>
            </a:extLst>
          </p:cNvPr>
          <p:cNvPicPr preferRelativeResize="0">
            <a:picLocks/>
          </p:cNvPicPr>
          <p:nvPr/>
        </p:nvPicPr>
        <p:blipFill>
          <a:blip r:embed="rId63" cstate="email">
            <a:extLst>
              <a:ext uri="{28A0092B-C50C-407E-A947-70E740481C1C}">
                <a14:useLocalDpi xmlns:a14="http://schemas.microsoft.com/office/drawing/2010/main" val="0"/>
              </a:ext>
            </a:extLst>
          </a:blip>
          <a:stretch>
            <a:fillRect/>
          </a:stretch>
        </p:blipFill>
        <p:spPr>
          <a:xfrm>
            <a:off x="2355397" y="11956869"/>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327" name="Straight Connector 326">
            <a:extLst>
              <a:ext uri="{FF2B5EF4-FFF2-40B4-BE49-F238E27FC236}">
                <a16:creationId xmlns:a16="http://schemas.microsoft.com/office/drawing/2014/main" id="{71769B10-0097-403F-93F6-C061BE6F4953}"/>
              </a:ext>
            </a:extLst>
          </p:cNvPr>
          <p:cNvCxnSpPr>
            <a:cxnSpLocks/>
          </p:cNvCxnSpPr>
          <p:nvPr/>
        </p:nvCxnSpPr>
        <p:spPr>
          <a:xfrm flipH="1">
            <a:off x="2047210" y="9928808"/>
            <a:ext cx="15665" cy="3422457"/>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F20D3561-32A8-46B5-BD69-61F92008A0F8}"/>
              </a:ext>
            </a:extLst>
          </p:cNvPr>
          <p:cNvCxnSpPr>
            <a:cxnSpLocks/>
            <a:endCxn id="103" idx="2"/>
          </p:cNvCxnSpPr>
          <p:nvPr/>
        </p:nvCxnSpPr>
        <p:spPr>
          <a:xfrm>
            <a:off x="2084150" y="10484512"/>
            <a:ext cx="257484" cy="5307"/>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9B337068-7096-41C0-8BCC-D95E9B50A9E1}"/>
              </a:ext>
            </a:extLst>
          </p:cNvPr>
          <p:cNvCxnSpPr>
            <a:cxnSpLocks/>
          </p:cNvCxnSpPr>
          <p:nvPr/>
        </p:nvCxnSpPr>
        <p:spPr>
          <a:xfrm>
            <a:off x="2061328" y="9912445"/>
            <a:ext cx="12107273" cy="45956"/>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923CFE75-845D-4888-A6AB-577720B25EA3}"/>
              </a:ext>
            </a:extLst>
          </p:cNvPr>
          <p:cNvCxnSpPr>
            <a:cxnSpLocks/>
          </p:cNvCxnSpPr>
          <p:nvPr/>
        </p:nvCxnSpPr>
        <p:spPr>
          <a:xfrm flipH="1">
            <a:off x="5122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id="{A9BB128D-B2CD-4998-90A2-D7F373C78129}"/>
              </a:ext>
            </a:extLst>
          </p:cNvPr>
          <p:cNvCxnSpPr>
            <a:cxnSpLocks/>
          </p:cNvCxnSpPr>
          <p:nvPr/>
        </p:nvCxnSpPr>
        <p:spPr>
          <a:xfrm>
            <a:off x="511894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id="{FDFD2D19-F096-4278-B6DB-0E8642A371EC}"/>
              </a:ext>
            </a:extLst>
          </p:cNvPr>
          <p:cNvCxnSpPr>
            <a:cxnSpLocks/>
          </p:cNvCxnSpPr>
          <p:nvPr/>
        </p:nvCxnSpPr>
        <p:spPr>
          <a:xfrm>
            <a:off x="5133009" y="1243273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id="{ECBDA8AF-BE4D-45D2-B986-D98E84725115}"/>
              </a:ext>
            </a:extLst>
          </p:cNvPr>
          <p:cNvCxnSpPr>
            <a:cxnSpLocks/>
          </p:cNvCxnSpPr>
          <p:nvPr/>
        </p:nvCxnSpPr>
        <p:spPr>
          <a:xfrm>
            <a:off x="513300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7D415738-9B46-4F06-B61C-330BE3F5EE30}"/>
              </a:ext>
            </a:extLst>
          </p:cNvPr>
          <p:cNvCxnSpPr>
            <a:cxnSpLocks/>
          </p:cNvCxnSpPr>
          <p:nvPr/>
        </p:nvCxnSpPr>
        <p:spPr>
          <a:xfrm>
            <a:off x="513300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081D3F6F-BD7E-4A00-86FC-479F8F5CB06C}"/>
              </a:ext>
            </a:extLst>
          </p:cNvPr>
          <p:cNvCxnSpPr>
            <a:cxnSpLocks/>
          </p:cNvCxnSpPr>
          <p:nvPr/>
        </p:nvCxnSpPr>
        <p:spPr>
          <a:xfrm flipH="1">
            <a:off x="8166940" y="9948765"/>
            <a:ext cx="1" cy="3568159"/>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45" name="Straight Arrow Connector 344">
            <a:extLst>
              <a:ext uri="{FF2B5EF4-FFF2-40B4-BE49-F238E27FC236}">
                <a16:creationId xmlns:a16="http://schemas.microsoft.com/office/drawing/2014/main" id="{D785FFE8-DE03-4A3E-B994-DC46A6295233}"/>
              </a:ext>
            </a:extLst>
          </p:cNvPr>
          <p:cNvCxnSpPr>
            <a:cxnSpLocks/>
          </p:cNvCxnSpPr>
          <p:nvPr/>
        </p:nvCxnSpPr>
        <p:spPr>
          <a:xfrm>
            <a:off x="8169292" y="10588270"/>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6" name="Straight Arrow Connector 345">
            <a:extLst>
              <a:ext uri="{FF2B5EF4-FFF2-40B4-BE49-F238E27FC236}">
                <a16:creationId xmlns:a16="http://schemas.microsoft.com/office/drawing/2014/main" id="{9CFDDCB6-153E-4A49-8DB3-F47886B9D3A4}"/>
              </a:ext>
            </a:extLst>
          </p:cNvPr>
          <p:cNvCxnSpPr>
            <a:cxnSpLocks/>
          </p:cNvCxnSpPr>
          <p:nvPr/>
        </p:nvCxnSpPr>
        <p:spPr>
          <a:xfrm>
            <a:off x="8183359" y="12381355"/>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4B532FBB-9EA9-41E9-989C-7639CFE1A7BD}"/>
              </a:ext>
            </a:extLst>
          </p:cNvPr>
          <p:cNvCxnSpPr>
            <a:cxnSpLocks/>
          </p:cNvCxnSpPr>
          <p:nvPr/>
        </p:nvCxnSpPr>
        <p:spPr>
          <a:xfrm>
            <a:off x="8183359" y="11503792"/>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8AE56FDC-B3C6-4A83-96CB-197EA01A8654}"/>
              </a:ext>
            </a:extLst>
          </p:cNvPr>
          <p:cNvCxnSpPr>
            <a:cxnSpLocks/>
          </p:cNvCxnSpPr>
          <p:nvPr/>
        </p:nvCxnSpPr>
        <p:spPr>
          <a:xfrm>
            <a:off x="8183359" y="13516924"/>
            <a:ext cx="244043"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64D74E3D-49E9-4C7D-BB8A-367D799178D1}"/>
              </a:ext>
            </a:extLst>
          </p:cNvPr>
          <p:cNvCxnSpPr>
            <a:cxnSpLocks/>
          </p:cNvCxnSpPr>
          <p:nvPr/>
        </p:nvCxnSpPr>
        <p:spPr>
          <a:xfrm flipH="1">
            <a:off x="11153332" y="9923916"/>
            <a:ext cx="5687" cy="3341113"/>
          </a:xfrm>
          <a:prstGeom prst="line">
            <a:avLst/>
          </a:prstGeom>
          <a:ln w="28575" cap="rnd">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id="{ED41E800-9EDD-4BD2-86C8-1D746EFAD6D8}"/>
              </a:ext>
            </a:extLst>
          </p:cNvPr>
          <p:cNvCxnSpPr>
            <a:cxnSpLocks/>
          </p:cNvCxnSpPr>
          <p:nvPr/>
        </p:nvCxnSpPr>
        <p:spPr>
          <a:xfrm>
            <a:off x="11153332" y="13265029"/>
            <a:ext cx="298116" cy="1156"/>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a:extLst>
              <a:ext uri="{FF2B5EF4-FFF2-40B4-BE49-F238E27FC236}">
                <a16:creationId xmlns:a16="http://schemas.microsoft.com/office/drawing/2014/main" id="{9AFC0B66-BD5B-4CCC-A66A-54D3FC350FCA}"/>
              </a:ext>
            </a:extLst>
          </p:cNvPr>
          <p:cNvCxnSpPr>
            <a:cxnSpLocks/>
            <a:endCxn id="1030" idx="2"/>
          </p:cNvCxnSpPr>
          <p:nvPr/>
        </p:nvCxnSpPr>
        <p:spPr>
          <a:xfrm flipV="1">
            <a:off x="11153106" y="12334246"/>
            <a:ext cx="282584" cy="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4" name="Straight Arrow Connector 353">
            <a:extLst>
              <a:ext uri="{FF2B5EF4-FFF2-40B4-BE49-F238E27FC236}">
                <a16:creationId xmlns:a16="http://schemas.microsoft.com/office/drawing/2014/main" id="{968DDA5E-E66B-405B-80D6-B903A4A01862}"/>
              </a:ext>
            </a:extLst>
          </p:cNvPr>
          <p:cNvCxnSpPr>
            <a:cxnSpLocks/>
            <a:endCxn id="446" idx="2"/>
          </p:cNvCxnSpPr>
          <p:nvPr/>
        </p:nvCxnSpPr>
        <p:spPr>
          <a:xfrm flipV="1">
            <a:off x="11153332" y="11501121"/>
            <a:ext cx="244043" cy="2671"/>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6" name="TextBox 325">
            <a:extLst>
              <a:ext uri="{FF2B5EF4-FFF2-40B4-BE49-F238E27FC236}">
                <a16:creationId xmlns:a16="http://schemas.microsoft.com/office/drawing/2014/main" id="{A4E283ED-9E9E-4AB8-B6FA-A85CAD4BA16A}"/>
              </a:ext>
            </a:extLst>
          </p:cNvPr>
          <p:cNvSpPr txBox="1"/>
          <p:nvPr/>
        </p:nvSpPr>
        <p:spPr>
          <a:xfrm>
            <a:off x="14691481" y="1022531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363" name="TextBox 362">
            <a:extLst>
              <a:ext uri="{FF2B5EF4-FFF2-40B4-BE49-F238E27FC236}">
                <a16:creationId xmlns:a16="http://schemas.microsoft.com/office/drawing/2014/main" id="{BCC4157C-4237-4325-A181-3E68AA8812B9}"/>
              </a:ext>
            </a:extLst>
          </p:cNvPr>
          <p:cNvSpPr txBox="1"/>
          <p:nvPr/>
        </p:nvSpPr>
        <p:spPr>
          <a:xfrm>
            <a:off x="11606789" y="11176617"/>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b="1" dirty="0">
                <a:solidFill>
                  <a:schemeClr val="bg1"/>
                </a:solidFill>
              </a:rPr>
              <a:t>       </a:t>
            </a:r>
            <a:r>
              <a:rPr lang="en-US" sz="1200" b="1" dirty="0">
                <a:solidFill>
                  <a:schemeClr val="bg1"/>
                </a:solidFill>
              </a:rPr>
              <a:t>Karen Valeria Vidales</a:t>
            </a:r>
          </a:p>
          <a:p>
            <a:r>
              <a:rPr lang="en-US" sz="1050" b="1" dirty="0">
                <a:solidFill>
                  <a:schemeClr val="bg1"/>
                </a:solidFill>
              </a:rPr>
              <a:t>           </a:t>
            </a:r>
            <a:r>
              <a:rPr lang="en-US" sz="1100" b="1" dirty="0">
                <a:solidFill>
                  <a:schemeClr val="bg1"/>
                </a:solidFill>
              </a:rPr>
              <a:t>Elec.Mech Engr, </a:t>
            </a:r>
            <a:r>
              <a:rPr lang="en-US" sz="1000" b="1" dirty="0">
                <a:solidFill>
                  <a:schemeClr val="bg1"/>
                </a:solidFill>
              </a:rPr>
              <a:t>PIIT MTY MEX</a:t>
            </a:r>
            <a:r>
              <a:rPr lang="en-US" sz="800" b="1" dirty="0">
                <a:solidFill>
                  <a:schemeClr val="bg1"/>
                </a:solidFill>
              </a:rPr>
              <a:t> </a:t>
            </a:r>
          </a:p>
        </p:txBody>
      </p:sp>
      <p:sp>
        <p:nvSpPr>
          <p:cNvPr id="365" name="TextBox 364">
            <a:extLst>
              <a:ext uri="{FF2B5EF4-FFF2-40B4-BE49-F238E27FC236}">
                <a16:creationId xmlns:a16="http://schemas.microsoft.com/office/drawing/2014/main" id="{58800AC8-FC34-4CDF-8797-528634055F39}"/>
              </a:ext>
            </a:extLst>
          </p:cNvPr>
          <p:cNvSpPr txBox="1"/>
          <p:nvPr/>
        </p:nvSpPr>
        <p:spPr>
          <a:xfrm>
            <a:off x="14697817" y="1107976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sp>
        <p:nvSpPr>
          <p:cNvPr id="496" name="TextBox 495">
            <a:extLst>
              <a:ext uri="{FF2B5EF4-FFF2-40B4-BE49-F238E27FC236}">
                <a16:creationId xmlns:a16="http://schemas.microsoft.com/office/drawing/2014/main" id="{84DF38AB-B4CF-4E34-9F67-856065E3E131}"/>
              </a:ext>
            </a:extLst>
          </p:cNvPr>
          <p:cNvSpPr txBox="1"/>
          <p:nvPr/>
        </p:nvSpPr>
        <p:spPr>
          <a:xfrm>
            <a:off x="11593120" y="12019451"/>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Alicia Luna</a:t>
            </a:r>
          </a:p>
          <a:p>
            <a:pPr algn="ctr"/>
            <a:r>
              <a:rPr lang="en-US" sz="900" b="1" dirty="0">
                <a:solidFill>
                  <a:schemeClr val="bg1"/>
                </a:solidFill>
              </a:rPr>
              <a:t>                 Eng. Electromechanics- Intern</a:t>
            </a:r>
            <a:endParaRPr lang="en-US" sz="1050" dirty="0">
              <a:solidFill>
                <a:schemeClr val="bg1"/>
              </a:solidFill>
            </a:endParaRPr>
          </a:p>
        </p:txBody>
      </p:sp>
      <p:pic>
        <p:nvPicPr>
          <p:cNvPr id="1030" name="Picture 6" descr="https://ids.se.com/image/user_male_portrait?img_id=4704400&amp;img_id_token=F%2BJminw7EoxDtiFznmeZAP%2Bne2U%3D&amp;t=1564491088904">
            <a:extLst>
              <a:ext uri="{FF2B5EF4-FFF2-40B4-BE49-F238E27FC236}">
                <a16:creationId xmlns:a16="http://schemas.microsoft.com/office/drawing/2014/main" id="{984418AC-9BC1-4020-A7C6-4DED4C933786}"/>
              </a:ext>
            </a:extLst>
          </p:cNvPr>
          <p:cNvPicPr preferRelativeResize="0">
            <a:picLocks noChangeArrowheads="1"/>
          </p:cNvPicPr>
          <p:nvPr/>
        </p:nvPicPr>
        <p:blipFill>
          <a:blip r:embed="rId64" cstate="email">
            <a:extLst>
              <a:ext uri="{28A0092B-C50C-407E-A947-70E740481C1C}">
                <a14:useLocalDpi xmlns:a14="http://schemas.microsoft.com/office/drawing/2010/main" val="0"/>
              </a:ext>
            </a:extLst>
          </a:blip>
          <a:srcRect/>
          <a:stretch>
            <a:fillRect/>
          </a:stretch>
        </p:blipFill>
        <p:spPr bwMode="auto">
          <a:xfrm>
            <a:off x="11435690" y="11941054"/>
            <a:ext cx="667512" cy="786384"/>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48E3A6C-DEC2-46EA-BAD5-4CEBCAB5145C}"/>
              </a:ext>
            </a:extLst>
          </p:cNvPr>
          <p:cNvPicPr preferRelativeResize="0">
            <a:picLocks/>
          </p:cNvPicPr>
          <p:nvPr/>
        </p:nvPicPr>
        <p:blipFill>
          <a:blip r:embed="rId65" cstate="email">
            <a:extLst>
              <a:ext uri="{28A0092B-C50C-407E-A947-70E740481C1C}">
                <a14:useLocalDpi xmlns:a14="http://schemas.microsoft.com/office/drawing/2010/main" val="0"/>
              </a:ext>
            </a:extLst>
          </a:blip>
          <a:stretch>
            <a:fillRect/>
          </a:stretch>
        </p:blipFill>
        <p:spPr>
          <a:xfrm>
            <a:off x="8424512" y="11951578"/>
            <a:ext cx="667512" cy="786384"/>
          </a:xfrm>
          <a:prstGeom prst="ellipse">
            <a:avLst/>
          </a:prstGeom>
        </p:spPr>
      </p:pic>
      <p:pic>
        <p:nvPicPr>
          <p:cNvPr id="446" name="Picture 445">
            <a:extLst>
              <a:ext uri="{FF2B5EF4-FFF2-40B4-BE49-F238E27FC236}">
                <a16:creationId xmlns:a16="http://schemas.microsoft.com/office/drawing/2014/main" id="{88C56F04-8340-46FD-A113-E0FA1233A246}"/>
              </a:ext>
            </a:extLst>
          </p:cNvPr>
          <p:cNvPicPr preferRelativeResize="0">
            <a:picLocks/>
          </p:cNvPicPr>
          <p:nvPr/>
        </p:nvPicPr>
        <p:blipFill rotWithShape="1">
          <a:blip r:embed="rId38"/>
          <a:srcRect l="10563" t="32169" r="79236" b="45103"/>
          <a:stretch/>
        </p:blipFill>
        <p:spPr>
          <a:xfrm>
            <a:off x="11397375" y="11107929"/>
            <a:ext cx="667512" cy="786384"/>
          </a:xfrm>
          <a:prstGeom prst="ellipse">
            <a:avLst/>
          </a:prstGeom>
          <a:ln>
            <a:solidFill>
              <a:schemeClr val="accent2">
                <a:lumMod val="20000"/>
                <a:lumOff val="80000"/>
              </a:schemeClr>
            </a:solidFill>
          </a:ln>
        </p:spPr>
      </p:pic>
      <p:cxnSp>
        <p:nvCxnSpPr>
          <p:cNvPr id="662" name="Straight Arrow Connector 661">
            <a:extLst>
              <a:ext uri="{FF2B5EF4-FFF2-40B4-BE49-F238E27FC236}">
                <a16:creationId xmlns:a16="http://schemas.microsoft.com/office/drawing/2014/main" id="{ABFF2EB0-E298-468E-A7AF-A3876282C2FD}"/>
              </a:ext>
            </a:extLst>
          </p:cNvPr>
          <p:cNvCxnSpPr>
            <a:cxnSpLocks/>
            <a:endCxn id="107" idx="2"/>
          </p:cNvCxnSpPr>
          <p:nvPr/>
        </p:nvCxnSpPr>
        <p:spPr>
          <a:xfrm flipV="1">
            <a:off x="2084150" y="11424109"/>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5" name="Straight Arrow Connector 664">
            <a:extLst>
              <a:ext uri="{FF2B5EF4-FFF2-40B4-BE49-F238E27FC236}">
                <a16:creationId xmlns:a16="http://schemas.microsoft.com/office/drawing/2014/main" id="{DEC1AC4D-8DB8-4635-85C2-CF56130482FB}"/>
              </a:ext>
            </a:extLst>
          </p:cNvPr>
          <p:cNvCxnSpPr>
            <a:cxnSpLocks/>
          </p:cNvCxnSpPr>
          <p:nvPr/>
        </p:nvCxnSpPr>
        <p:spPr>
          <a:xfrm flipV="1">
            <a:off x="2062788" y="12380722"/>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6" name="Straight Arrow Connector 665">
            <a:extLst>
              <a:ext uri="{FF2B5EF4-FFF2-40B4-BE49-F238E27FC236}">
                <a16:creationId xmlns:a16="http://schemas.microsoft.com/office/drawing/2014/main" id="{E9C97B67-62E6-4CAD-B89E-4EED75E482E0}"/>
              </a:ext>
            </a:extLst>
          </p:cNvPr>
          <p:cNvCxnSpPr>
            <a:cxnSpLocks/>
          </p:cNvCxnSpPr>
          <p:nvPr/>
        </p:nvCxnSpPr>
        <p:spPr>
          <a:xfrm flipV="1">
            <a:off x="2069895" y="13351265"/>
            <a:ext cx="263760" cy="2232"/>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9" name="Picture 668">
            <a:extLst>
              <a:ext uri="{FF2B5EF4-FFF2-40B4-BE49-F238E27FC236}">
                <a16:creationId xmlns:a16="http://schemas.microsoft.com/office/drawing/2014/main" id="{B543AF88-3024-479D-AE2A-2250A1BFF912}"/>
              </a:ext>
            </a:extLst>
          </p:cNvPr>
          <p:cNvPicPr preferRelativeResize="0">
            <a:picLocks/>
          </p:cNvPicPr>
          <p:nvPr/>
        </p:nvPicPr>
        <p:blipFill rotWithShape="1">
          <a:blip r:embed="rId38"/>
          <a:srcRect l="10563" t="32169" r="79236" b="45103"/>
          <a:stretch/>
        </p:blipFill>
        <p:spPr>
          <a:xfrm>
            <a:off x="14557744" y="10147073"/>
            <a:ext cx="667512" cy="786384"/>
          </a:xfrm>
          <a:prstGeom prst="ellipse">
            <a:avLst/>
          </a:prstGeom>
          <a:ln>
            <a:solidFill>
              <a:schemeClr val="accent2">
                <a:lumMod val="20000"/>
                <a:lumOff val="80000"/>
              </a:schemeClr>
            </a:solidFill>
          </a:ln>
        </p:spPr>
      </p:pic>
      <p:pic>
        <p:nvPicPr>
          <p:cNvPr id="671" name="Picture 670">
            <a:extLst>
              <a:ext uri="{FF2B5EF4-FFF2-40B4-BE49-F238E27FC236}">
                <a16:creationId xmlns:a16="http://schemas.microsoft.com/office/drawing/2014/main" id="{134D0F10-4F7D-4842-9F54-CA62D1EDA9E7}"/>
              </a:ext>
            </a:extLst>
          </p:cNvPr>
          <p:cNvPicPr preferRelativeResize="0">
            <a:picLocks/>
          </p:cNvPicPr>
          <p:nvPr/>
        </p:nvPicPr>
        <p:blipFill rotWithShape="1">
          <a:blip r:embed="rId38"/>
          <a:srcRect l="10563" t="32169" r="79236" b="45103"/>
          <a:stretch/>
        </p:blipFill>
        <p:spPr>
          <a:xfrm>
            <a:off x="14519006" y="11058033"/>
            <a:ext cx="667512" cy="786384"/>
          </a:xfrm>
          <a:prstGeom prst="ellipse">
            <a:avLst/>
          </a:prstGeom>
          <a:ln>
            <a:solidFill>
              <a:schemeClr val="accent2">
                <a:lumMod val="20000"/>
                <a:lumOff val="80000"/>
              </a:schemeClr>
            </a:solidFill>
          </a:ln>
        </p:spPr>
      </p:pic>
      <p:cxnSp>
        <p:nvCxnSpPr>
          <p:cNvPr id="674" name="Straight Arrow Connector 673">
            <a:extLst>
              <a:ext uri="{FF2B5EF4-FFF2-40B4-BE49-F238E27FC236}">
                <a16:creationId xmlns:a16="http://schemas.microsoft.com/office/drawing/2014/main" id="{4BEB5E28-E97D-4505-AA19-6935929FEC29}"/>
              </a:ext>
            </a:extLst>
          </p:cNvPr>
          <p:cNvCxnSpPr>
            <a:cxnSpLocks/>
            <a:endCxn id="671" idx="2"/>
          </p:cNvCxnSpPr>
          <p:nvPr/>
        </p:nvCxnSpPr>
        <p:spPr>
          <a:xfrm>
            <a:off x="14178906" y="11451225"/>
            <a:ext cx="340100" cy="0"/>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1" name="Connector: Elbow 340">
            <a:extLst>
              <a:ext uri="{FF2B5EF4-FFF2-40B4-BE49-F238E27FC236}">
                <a16:creationId xmlns:a16="http://schemas.microsoft.com/office/drawing/2014/main" id="{EC9CF010-AB5D-43E4-9AF2-0EC100F9A737}"/>
              </a:ext>
            </a:extLst>
          </p:cNvPr>
          <p:cNvCxnSpPr>
            <a:cxnSpLocks/>
            <a:endCxn id="181" idx="2"/>
          </p:cNvCxnSpPr>
          <p:nvPr/>
        </p:nvCxnSpPr>
        <p:spPr>
          <a:xfrm rot="16200000" flipH="1">
            <a:off x="16235448" y="3044617"/>
            <a:ext cx="6818486" cy="5588424"/>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9" name="Rectangle 338">
            <a:extLst>
              <a:ext uri="{FF2B5EF4-FFF2-40B4-BE49-F238E27FC236}">
                <a16:creationId xmlns:a16="http://schemas.microsoft.com/office/drawing/2014/main" id="{C66681DD-696A-466B-97D3-72AEA7D397CE}"/>
              </a:ext>
            </a:extLst>
          </p:cNvPr>
          <p:cNvSpPr/>
          <p:nvPr/>
        </p:nvSpPr>
        <p:spPr>
          <a:xfrm>
            <a:off x="880109" y="4354848"/>
            <a:ext cx="2368299" cy="64008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      Filiberto Escamilla </a:t>
            </a:r>
          </a:p>
          <a:p>
            <a:r>
              <a:rPr lang="en-US" sz="1050" b="1" dirty="0">
                <a:solidFill>
                  <a:schemeClr val="bg1"/>
                </a:solidFill>
              </a:rPr>
              <a:t>        Home &amp; Distribution, MTY MX</a:t>
            </a:r>
            <a:endParaRPr lang="en-US" sz="1000" dirty="0"/>
          </a:p>
        </p:txBody>
      </p:sp>
      <p:pic>
        <p:nvPicPr>
          <p:cNvPr id="340" name="Picture 339">
            <a:extLst>
              <a:ext uri="{FF2B5EF4-FFF2-40B4-BE49-F238E27FC236}">
                <a16:creationId xmlns:a16="http://schemas.microsoft.com/office/drawing/2014/main" id="{0B1F8C6A-F2D2-4120-BBE9-5A5E2D96D32D}"/>
              </a:ext>
            </a:extLst>
          </p:cNvPr>
          <p:cNvPicPr preferRelativeResize="0">
            <a:picLocks/>
          </p:cNvPicPr>
          <p:nvPr/>
        </p:nvPicPr>
        <p:blipFill>
          <a:blip r:embed="rId66"/>
          <a:stretch>
            <a:fillRect/>
          </a:stretch>
        </p:blipFill>
        <p:spPr>
          <a:xfrm>
            <a:off x="527607" y="4270705"/>
            <a:ext cx="667512" cy="786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56" name="TextBox 355">
            <a:extLst>
              <a:ext uri="{FF2B5EF4-FFF2-40B4-BE49-F238E27FC236}">
                <a16:creationId xmlns:a16="http://schemas.microsoft.com/office/drawing/2014/main" id="{F1B3C464-250A-4C87-938A-C6D4D0A6B75D}"/>
              </a:ext>
            </a:extLst>
          </p:cNvPr>
          <p:cNvSpPr txBox="1"/>
          <p:nvPr/>
        </p:nvSpPr>
        <p:spPr>
          <a:xfrm>
            <a:off x="26366950" y="733842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57" name="Picture 356">
            <a:extLst>
              <a:ext uri="{FF2B5EF4-FFF2-40B4-BE49-F238E27FC236}">
                <a16:creationId xmlns:a16="http://schemas.microsoft.com/office/drawing/2014/main" id="{BC62D0B1-808C-47E5-9A4C-8A3FAF1D6053}"/>
              </a:ext>
            </a:extLst>
          </p:cNvPr>
          <p:cNvPicPr preferRelativeResize="0">
            <a:picLocks/>
          </p:cNvPicPr>
          <p:nvPr/>
        </p:nvPicPr>
        <p:blipFill rotWithShape="1">
          <a:blip r:embed="rId38"/>
          <a:srcRect l="10563" t="32169" r="79236" b="45103"/>
          <a:stretch/>
        </p:blipFill>
        <p:spPr>
          <a:xfrm>
            <a:off x="26252451" y="7282239"/>
            <a:ext cx="667512" cy="786384"/>
          </a:xfrm>
          <a:prstGeom prst="ellipse">
            <a:avLst/>
          </a:prstGeom>
          <a:ln>
            <a:solidFill>
              <a:schemeClr val="accent1"/>
            </a:solidFill>
          </a:ln>
        </p:spPr>
      </p:pic>
      <p:sp>
        <p:nvSpPr>
          <p:cNvPr id="349" name="TextBox 348">
            <a:extLst>
              <a:ext uri="{FF2B5EF4-FFF2-40B4-BE49-F238E27FC236}">
                <a16:creationId xmlns:a16="http://schemas.microsoft.com/office/drawing/2014/main" id="{86025531-899F-444F-85B6-04A97DFBF73A}"/>
              </a:ext>
            </a:extLst>
          </p:cNvPr>
          <p:cNvSpPr txBox="1"/>
          <p:nvPr/>
        </p:nvSpPr>
        <p:spPr>
          <a:xfrm>
            <a:off x="11587168" y="12932455"/>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solidFill>
                  <a:schemeClr val="bg1"/>
                </a:solidFill>
              </a:rPr>
              <a:t>              Sergio Castillo</a:t>
            </a:r>
          </a:p>
          <a:p>
            <a:r>
              <a:rPr lang="en-US" sz="900" b="1" dirty="0">
                <a:solidFill>
                  <a:schemeClr val="bg1"/>
                </a:solidFill>
              </a:rPr>
              <a:t>                 Elec-Mech Engr</a:t>
            </a:r>
            <a:r>
              <a:rPr lang="en-US" sz="900" dirty="0">
                <a:solidFill>
                  <a:schemeClr val="bg1"/>
                </a:solidFill>
              </a:rPr>
              <a:t>, </a:t>
            </a:r>
            <a:r>
              <a:rPr lang="en-US" sz="800" dirty="0">
                <a:solidFill>
                  <a:schemeClr val="bg1"/>
                </a:solidFill>
              </a:rPr>
              <a:t>PIIT MTY MEX</a:t>
            </a:r>
            <a:endParaRPr lang="en-US" sz="900" dirty="0">
              <a:solidFill>
                <a:schemeClr val="bg1"/>
              </a:solidFill>
            </a:endParaRPr>
          </a:p>
        </p:txBody>
      </p:sp>
      <p:pic>
        <p:nvPicPr>
          <p:cNvPr id="355" name="Picture 354">
            <a:extLst>
              <a:ext uri="{FF2B5EF4-FFF2-40B4-BE49-F238E27FC236}">
                <a16:creationId xmlns:a16="http://schemas.microsoft.com/office/drawing/2014/main" id="{7845A6B9-11B5-4769-8A98-074D6BE1ACFD}"/>
              </a:ext>
            </a:extLst>
          </p:cNvPr>
          <p:cNvPicPr preferRelativeResize="0">
            <a:picLocks/>
          </p:cNvPicPr>
          <p:nvPr/>
        </p:nvPicPr>
        <p:blipFill>
          <a:blip r:embed="rId67"/>
          <a:stretch>
            <a:fillRect/>
          </a:stretch>
        </p:blipFill>
        <p:spPr>
          <a:xfrm>
            <a:off x="11422023" y="12853435"/>
            <a:ext cx="667512" cy="786384"/>
          </a:xfrm>
          <a:prstGeom prst="flowChartConnector">
            <a:avLst/>
          </a:prstGeom>
        </p:spPr>
      </p:pic>
      <p:sp>
        <p:nvSpPr>
          <p:cNvPr id="358" name="TextBox 357">
            <a:extLst>
              <a:ext uri="{FF2B5EF4-FFF2-40B4-BE49-F238E27FC236}">
                <a16:creationId xmlns:a16="http://schemas.microsoft.com/office/drawing/2014/main" id="{7B4BC41E-C794-4DD3-8299-5D90D25B3A3B}"/>
              </a:ext>
            </a:extLst>
          </p:cNvPr>
          <p:cNvSpPr txBox="1"/>
          <p:nvPr/>
        </p:nvSpPr>
        <p:spPr>
          <a:xfrm>
            <a:off x="23574217" y="492426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200" b="1" dirty="0">
                <a:solidFill>
                  <a:schemeClr val="bg1"/>
                </a:solidFill>
              </a:rPr>
              <a:t>       Paola Gomez </a:t>
            </a:r>
          </a:p>
          <a:p>
            <a:r>
              <a:rPr lang="en-US" sz="800" b="1" dirty="0">
                <a:solidFill>
                  <a:schemeClr val="bg1"/>
                </a:solidFill>
              </a:rPr>
              <a:t>          </a:t>
            </a:r>
            <a:r>
              <a:rPr lang="en-US" sz="900" b="1" dirty="0">
                <a:solidFill>
                  <a:schemeClr val="bg1"/>
                </a:solidFill>
              </a:rPr>
              <a:t>NAM Idea Program Manager,</a:t>
            </a:r>
            <a:r>
              <a:rPr lang="en-US" sz="600" b="1" dirty="0">
                <a:solidFill>
                  <a:schemeClr val="bg1"/>
                </a:solidFill>
              </a:rPr>
              <a:t>Tlax,Mex </a:t>
            </a:r>
            <a:endParaRPr lang="en-US" sz="700" b="1" dirty="0">
              <a:solidFill>
                <a:schemeClr val="bg1"/>
              </a:solidFill>
            </a:endParaRPr>
          </a:p>
          <a:p>
            <a:r>
              <a:rPr lang="en-US" sz="1050" b="1" dirty="0">
                <a:solidFill>
                  <a:schemeClr val="bg1"/>
                </a:solidFill>
              </a:rPr>
              <a:t>        </a:t>
            </a:r>
            <a:r>
              <a:rPr lang="en-US" sz="1000" b="1" dirty="0">
                <a:solidFill>
                  <a:schemeClr val="bg1"/>
                </a:solidFill>
              </a:rPr>
              <a:t>Productivity ideas program</a:t>
            </a:r>
          </a:p>
          <a:p>
            <a:endParaRPr lang="en-US" sz="1050" b="1" dirty="0">
              <a:solidFill>
                <a:schemeClr val="bg1"/>
              </a:solidFill>
            </a:endParaRPr>
          </a:p>
        </p:txBody>
      </p:sp>
      <p:grpSp>
        <p:nvGrpSpPr>
          <p:cNvPr id="359" name="Group 358">
            <a:extLst>
              <a:ext uri="{FF2B5EF4-FFF2-40B4-BE49-F238E27FC236}">
                <a16:creationId xmlns:a16="http://schemas.microsoft.com/office/drawing/2014/main" id="{6F3EC7CA-8B98-401D-9396-30AFB0F44A4B}"/>
              </a:ext>
            </a:extLst>
          </p:cNvPr>
          <p:cNvGrpSpPr/>
          <p:nvPr/>
        </p:nvGrpSpPr>
        <p:grpSpPr>
          <a:xfrm>
            <a:off x="23286662" y="5874113"/>
            <a:ext cx="2644873" cy="786384"/>
            <a:chOff x="23713864" y="5648171"/>
            <a:chExt cx="2644873" cy="786384"/>
          </a:xfrm>
        </p:grpSpPr>
        <p:sp>
          <p:nvSpPr>
            <p:cNvPr id="361" name="TextBox 360">
              <a:extLst>
                <a:ext uri="{FF2B5EF4-FFF2-40B4-BE49-F238E27FC236}">
                  <a16:creationId xmlns:a16="http://schemas.microsoft.com/office/drawing/2014/main" id="{AC3E77AF-0C96-4EF9-B0CC-F2CE1E22E154}"/>
                </a:ext>
              </a:extLst>
            </p:cNvPr>
            <p:cNvSpPr txBox="1"/>
            <p:nvPr/>
          </p:nvSpPr>
          <p:spPr>
            <a:xfrm>
              <a:off x="23990441" y="5720234"/>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Brenda Olmos</a:t>
              </a:r>
              <a:endParaRPr lang="en-US" sz="1100" b="1" dirty="0">
                <a:solidFill>
                  <a:schemeClr val="bg1"/>
                </a:solidFill>
              </a:endParaRPr>
            </a:p>
            <a:p>
              <a:r>
                <a:rPr lang="en-US" sz="1050" b="1" dirty="0">
                  <a:solidFill>
                    <a:schemeClr val="bg1"/>
                  </a:solidFill>
                </a:rPr>
                <a:t>          </a:t>
              </a:r>
              <a:r>
                <a:rPr lang="en-US" sz="1000" b="1" dirty="0">
                  <a:solidFill>
                    <a:schemeClr val="bg1"/>
                  </a:solidFill>
                </a:rPr>
                <a:t>Purchasing Project Specialist</a:t>
              </a:r>
            </a:p>
            <a:p>
              <a:r>
                <a:rPr lang="en-US" sz="1000" b="1" dirty="0">
                  <a:solidFill>
                    <a:schemeClr val="bg1"/>
                  </a:solidFill>
                </a:rPr>
                <a:t>           Productivity Workshop</a:t>
              </a:r>
            </a:p>
          </p:txBody>
        </p:sp>
        <p:pic>
          <p:nvPicPr>
            <p:cNvPr id="364" name="Picture 363">
              <a:extLst>
                <a:ext uri="{FF2B5EF4-FFF2-40B4-BE49-F238E27FC236}">
                  <a16:creationId xmlns:a16="http://schemas.microsoft.com/office/drawing/2014/main" id="{203DF797-7D3C-4D24-A721-9DFEC39EED61}"/>
                </a:ext>
              </a:extLst>
            </p:cNvPr>
            <p:cNvPicPr preferRelativeResize="0">
              <a:picLocks/>
            </p:cNvPicPr>
            <p:nvPr/>
          </p:nvPicPr>
          <p:blipFill rotWithShape="1">
            <a:blip r:embed="rId38"/>
            <a:srcRect l="10563" t="32169" r="79236" b="45103"/>
            <a:stretch/>
          </p:blipFill>
          <p:spPr>
            <a:xfrm>
              <a:off x="23713864" y="5648171"/>
              <a:ext cx="667512" cy="786384"/>
            </a:xfrm>
            <a:prstGeom prst="ellipse">
              <a:avLst/>
            </a:prstGeom>
            <a:ln>
              <a:solidFill>
                <a:schemeClr val="accent1"/>
              </a:solidFill>
            </a:ln>
          </p:spPr>
        </p:pic>
      </p:grpSp>
      <p:grpSp>
        <p:nvGrpSpPr>
          <p:cNvPr id="366" name="Group 365">
            <a:extLst>
              <a:ext uri="{FF2B5EF4-FFF2-40B4-BE49-F238E27FC236}">
                <a16:creationId xmlns:a16="http://schemas.microsoft.com/office/drawing/2014/main" id="{3A798FFB-FF7E-4D7F-85CA-A89A9686CE1D}"/>
              </a:ext>
            </a:extLst>
          </p:cNvPr>
          <p:cNvGrpSpPr/>
          <p:nvPr/>
        </p:nvGrpSpPr>
        <p:grpSpPr>
          <a:xfrm>
            <a:off x="23304592" y="6867251"/>
            <a:ext cx="2626943" cy="786384"/>
            <a:chOff x="23707684" y="6487430"/>
            <a:chExt cx="2626943" cy="786384"/>
          </a:xfrm>
        </p:grpSpPr>
        <p:sp>
          <p:nvSpPr>
            <p:cNvPr id="367" name="TextBox 366">
              <a:extLst>
                <a:ext uri="{FF2B5EF4-FFF2-40B4-BE49-F238E27FC236}">
                  <a16:creationId xmlns:a16="http://schemas.microsoft.com/office/drawing/2014/main" id="{C0902B09-BCBE-4241-A739-4266CAE10A9B}"/>
                </a:ext>
              </a:extLst>
            </p:cNvPr>
            <p:cNvSpPr txBox="1"/>
            <p:nvPr/>
          </p:nvSpPr>
          <p:spPr>
            <a:xfrm>
              <a:off x="23966331" y="652655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400" b="1" dirty="0">
                  <a:solidFill>
                    <a:schemeClr val="bg1"/>
                  </a:solidFill>
                </a:rPr>
                <a:t>       Martha Razo</a:t>
              </a:r>
              <a:endParaRPr lang="en-US" sz="1100" b="1" dirty="0">
                <a:solidFill>
                  <a:schemeClr val="bg1"/>
                </a:solidFill>
              </a:endParaRPr>
            </a:p>
            <a:p>
              <a:r>
                <a:rPr lang="en-US" sz="1050" b="1" dirty="0">
                  <a:solidFill>
                    <a:schemeClr val="bg1"/>
                  </a:solidFill>
                </a:rPr>
                <a:t>          Project Manager </a:t>
              </a:r>
            </a:p>
            <a:p>
              <a:r>
                <a:rPr lang="en-US" sz="1050" b="1" dirty="0">
                  <a:solidFill>
                    <a:schemeClr val="bg1"/>
                  </a:solidFill>
                </a:rPr>
                <a:t>          Productivity Workshop</a:t>
              </a:r>
            </a:p>
          </p:txBody>
        </p:sp>
        <p:pic>
          <p:nvPicPr>
            <p:cNvPr id="368" name="Picture 367">
              <a:extLst>
                <a:ext uri="{FF2B5EF4-FFF2-40B4-BE49-F238E27FC236}">
                  <a16:creationId xmlns:a16="http://schemas.microsoft.com/office/drawing/2014/main" id="{E3618FC0-CCBF-441A-9F66-A023F9C690D5}"/>
                </a:ext>
              </a:extLst>
            </p:cNvPr>
            <p:cNvPicPr preferRelativeResize="0">
              <a:picLocks/>
            </p:cNvPicPr>
            <p:nvPr/>
          </p:nvPicPr>
          <p:blipFill rotWithShape="1">
            <a:blip r:embed="rId38"/>
            <a:srcRect l="10563" t="32169" r="79236" b="45103"/>
            <a:stretch/>
          </p:blipFill>
          <p:spPr>
            <a:xfrm>
              <a:off x="23707684" y="6487430"/>
              <a:ext cx="667512" cy="786384"/>
            </a:xfrm>
            <a:prstGeom prst="ellipse">
              <a:avLst/>
            </a:prstGeom>
            <a:ln>
              <a:solidFill>
                <a:schemeClr val="accent1"/>
              </a:solidFill>
            </a:ln>
          </p:spPr>
        </p:pic>
      </p:grpSp>
      <p:pic>
        <p:nvPicPr>
          <p:cNvPr id="369" name="Picture 368">
            <a:extLst>
              <a:ext uri="{FF2B5EF4-FFF2-40B4-BE49-F238E27FC236}">
                <a16:creationId xmlns:a16="http://schemas.microsoft.com/office/drawing/2014/main" id="{687A138E-C26B-496F-B980-242F9AB94C03}"/>
              </a:ext>
            </a:extLst>
          </p:cNvPr>
          <p:cNvPicPr preferRelativeResize="0">
            <a:picLocks/>
          </p:cNvPicPr>
          <p:nvPr/>
        </p:nvPicPr>
        <p:blipFill>
          <a:blip r:embed="rId68"/>
          <a:stretch>
            <a:fillRect/>
          </a:stretch>
        </p:blipFill>
        <p:spPr>
          <a:xfrm>
            <a:off x="23276687" y="4849015"/>
            <a:ext cx="667512" cy="786384"/>
          </a:xfrm>
          <a:prstGeom prst="flowChartConnector">
            <a:avLst/>
          </a:prstGeom>
        </p:spPr>
      </p:pic>
      <p:sp>
        <p:nvSpPr>
          <p:cNvPr id="380" name="TextBox 379">
            <a:extLst>
              <a:ext uri="{FF2B5EF4-FFF2-40B4-BE49-F238E27FC236}">
                <a16:creationId xmlns:a16="http://schemas.microsoft.com/office/drawing/2014/main" id="{8A7E6846-18C9-47F4-8926-4BF3B667BBFD}"/>
              </a:ext>
            </a:extLst>
          </p:cNvPr>
          <p:cNvSpPr txBox="1"/>
          <p:nvPr/>
        </p:nvSpPr>
        <p:spPr>
          <a:xfrm>
            <a:off x="11006450" y="7161363"/>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1" name="Picture 380">
            <a:extLst>
              <a:ext uri="{FF2B5EF4-FFF2-40B4-BE49-F238E27FC236}">
                <a16:creationId xmlns:a16="http://schemas.microsoft.com/office/drawing/2014/main" id="{E7DDB9D8-2A2D-42D2-8840-5F3B386C927F}"/>
              </a:ext>
            </a:extLst>
          </p:cNvPr>
          <p:cNvPicPr preferRelativeResize="0">
            <a:picLocks/>
          </p:cNvPicPr>
          <p:nvPr/>
        </p:nvPicPr>
        <p:blipFill rotWithShape="1">
          <a:blip r:embed="rId38"/>
          <a:srcRect l="10563" t="32169" r="79236" b="45103"/>
          <a:stretch/>
        </p:blipFill>
        <p:spPr>
          <a:xfrm>
            <a:off x="10711215" y="7097822"/>
            <a:ext cx="667512" cy="786384"/>
          </a:xfrm>
          <a:prstGeom prst="ellipse">
            <a:avLst/>
          </a:prstGeom>
          <a:ln>
            <a:solidFill>
              <a:schemeClr val="accent2">
                <a:lumMod val="20000"/>
                <a:lumOff val="80000"/>
              </a:schemeClr>
            </a:solidFill>
          </a:ln>
        </p:spPr>
      </p:pic>
      <p:sp>
        <p:nvSpPr>
          <p:cNvPr id="382" name="TextBox 381">
            <a:extLst>
              <a:ext uri="{FF2B5EF4-FFF2-40B4-BE49-F238E27FC236}">
                <a16:creationId xmlns:a16="http://schemas.microsoft.com/office/drawing/2014/main" id="{D13F39F2-6D3A-488E-AB27-426FB293C395}"/>
              </a:ext>
            </a:extLst>
          </p:cNvPr>
          <p:cNvSpPr txBox="1"/>
          <p:nvPr/>
        </p:nvSpPr>
        <p:spPr>
          <a:xfrm>
            <a:off x="4602223" y="7780599"/>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388" name="Picture 387">
            <a:extLst>
              <a:ext uri="{FF2B5EF4-FFF2-40B4-BE49-F238E27FC236}">
                <a16:creationId xmlns:a16="http://schemas.microsoft.com/office/drawing/2014/main" id="{30733D81-8002-475B-9E4B-43FDCAADCD28}"/>
              </a:ext>
            </a:extLst>
          </p:cNvPr>
          <p:cNvPicPr preferRelativeResize="0">
            <a:picLocks/>
          </p:cNvPicPr>
          <p:nvPr/>
        </p:nvPicPr>
        <p:blipFill rotWithShape="1">
          <a:blip r:embed="rId38"/>
          <a:srcRect l="10563" t="32169" r="79236" b="45103"/>
          <a:stretch/>
        </p:blipFill>
        <p:spPr>
          <a:xfrm>
            <a:off x="4460535" y="7702361"/>
            <a:ext cx="667512" cy="786384"/>
          </a:xfrm>
          <a:prstGeom prst="ellipse">
            <a:avLst/>
          </a:prstGeom>
          <a:ln>
            <a:solidFill>
              <a:schemeClr val="accent2">
                <a:lumMod val="20000"/>
                <a:lumOff val="80000"/>
              </a:schemeClr>
            </a:solidFill>
          </a:ln>
        </p:spPr>
      </p:pic>
      <p:sp>
        <p:nvSpPr>
          <p:cNvPr id="400" name="TextBox 399">
            <a:extLst>
              <a:ext uri="{FF2B5EF4-FFF2-40B4-BE49-F238E27FC236}">
                <a16:creationId xmlns:a16="http://schemas.microsoft.com/office/drawing/2014/main" id="{9CE0750F-70E7-48BE-AB6C-7614652112A7}"/>
              </a:ext>
            </a:extLst>
          </p:cNvPr>
          <p:cNvSpPr txBox="1"/>
          <p:nvPr/>
        </p:nvSpPr>
        <p:spPr>
          <a:xfrm>
            <a:off x="7522762" y="6941608"/>
            <a:ext cx="2368296" cy="64008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1401" b="1" dirty="0">
                <a:solidFill>
                  <a:schemeClr val="bg1"/>
                </a:solidFill>
              </a:rPr>
              <a:t>          </a:t>
            </a:r>
            <a:r>
              <a:rPr lang="en-US" sz="1200" b="1" dirty="0">
                <a:solidFill>
                  <a:schemeClr val="bg1"/>
                </a:solidFill>
              </a:rPr>
              <a:t>Open Position</a:t>
            </a:r>
          </a:p>
          <a:p>
            <a:r>
              <a:rPr lang="en-US" sz="1001" b="1" dirty="0">
                <a:solidFill>
                  <a:schemeClr val="bg1"/>
                </a:solidFill>
              </a:rPr>
              <a:t>              </a:t>
            </a:r>
            <a:endParaRPr lang="en-US" sz="1200" dirty="0">
              <a:solidFill>
                <a:schemeClr val="bg1"/>
              </a:solidFill>
            </a:endParaRPr>
          </a:p>
        </p:txBody>
      </p:sp>
      <p:pic>
        <p:nvPicPr>
          <p:cNvPr id="401" name="Picture 400">
            <a:extLst>
              <a:ext uri="{FF2B5EF4-FFF2-40B4-BE49-F238E27FC236}">
                <a16:creationId xmlns:a16="http://schemas.microsoft.com/office/drawing/2014/main" id="{88291B89-13DB-4795-B159-7B2EF970EB64}"/>
              </a:ext>
            </a:extLst>
          </p:cNvPr>
          <p:cNvPicPr preferRelativeResize="0">
            <a:picLocks/>
          </p:cNvPicPr>
          <p:nvPr/>
        </p:nvPicPr>
        <p:blipFill rotWithShape="1">
          <a:blip r:embed="rId38"/>
          <a:srcRect l="10563" t="32169" r="79236" b="45103"/>
          <a:stretch/>
        </p:blipFill>
        <p:spPr>
          <a:xfrm>
            <a:off x="7365420" y="6875507"/>
            <a:ext cx="667512" cy="786384"/>
          </a:xfrm>
          <a:prstGeom prst="ellipse">
            <a:avLst/>
          </a:prstGeom>
          <a:ln>
            <a:solidFill>
              <a:schemeClr val="accent2">
                <a:lumMod val="20000"/>
                <a:lumOff val="80000"/>
              </a:schemeClr>
            </a:solidFill>
          </a:ln>
        </p:spPr>
      </p:pic>
      <p:cxnSp>
        <p:nvCxnSpPr>
          <p:cNvPr id="408" name="Straight Arrow Connector 407">
            <a:extLst>
              <a:ext uri="{FF2B5EF4-FFF2-40B4-BE49-F238E27FC236}">
                <a16:creationId xmlns:a16="http://schemas.microsoft.com/office/drawing/2014/main" id="{7F1AC657-904A-4F2C-93DD-39449ADB6997}"/>
              </a:ext>
            </a:extLst>
          </p:cNvPr>
          <p:cNvCxnSpPr>
            <a:cxnSpLocks/>
            <a:endCxn id="401" idx="2"/>
          </p:cNvCxnSpPr>
          <p:nvPr/>
        </p:nvCxnSpPr>
        <p:spPr>
          <a:xfrm>
            <a:off x="7073700" y="7265095"/>
            <a:ext cx="291720" cy="3604"/>
          </a:xfrm>
          <a:prstGeom prst="straightConnector1">
            <a:avLst/>
          </a:prstGeom>
          <a:ln w="28575" cap="rnd">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8" name="Picture 377">
            <a:extLst>
              <a:ext uri="{FF2B5EF4-FFF2-40B4-BE49-F238E27FC236}">
                <a16:creationId xmlns:a16="http://schemas.microsoft.com/office/drawing/2014/main" id="{1AC0F8A2-2D80-4CD5-BC38-03747E641E2F}"/>
              </a:ext>
            </a:extLst>
          </p:cNvPr>
          <p:cNvPicPr preferRelativeResize="0">
            <a:picLocks/>
          </p:cNvPicPr>
          <p:nvPr/>
        </p:nvPicPr>
        <p:blipFill rotWithShape="1">
          <a:blip r:embed="rId69" cstate="email">
            <a:extLst>
              <a:ext uri="{28A0092B-C50C-407E-A947-70E740481C1C}">
                <a14:useLocalDpi xmlns:a14="http://schemas.microsoft.com/office/drawing/2010/main" val="0"/>
              </a:ext>
            </a:extLst>
          </a:blip>
          <a:srcRect l="1049" t="21275" b="28801"/>
          <a:stretch/>
        </p:blipFill>
        <p:spPr>
          <a:xfrm>
            <a:off x="23290048" y="5873306"/>
            <a:ext cx="667512" cy="786384"/>
          </a:xfrm>
          <a:prstGeom prst="ellipse">
            <a:avLst/>
          </a:prstGeom>
          <a:ln w="31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5629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9650533" y="14279571"/>
            <a:ext cx="1839915" cy="92461"/>
          </a:xfrm>
        </p:spPr>
        <p:txBody>
          <a:bodyPr/>
          <a:lstStyle/>
          <a:p>
            <a:r>
              <a:rPr lang="en-US" dirty="0"/>
              <a:t>Page </a:t>
            </a:r>
            <a:fld id="{5A9C12DC-491F-9444-86A2-13AC5C62A2FC}" type="slidenum">
              <a:rPr lang="en-US" smtClean="0"/>
              <a:pPr/>
              <a:t>2</a:t>
            </a:fld>
            <a:endParaRPr lang="en-US" dirty="0"/>
          </a:p>
        </p:txBody>
      </p:sp>
      <p:sp>
        <p:nvSpPr>
          <p:cNvPr id="4" name="Footer Placeholder 3"/>
          <p:cNvSpPr>
            <a:spLocks noGrp="1"/>
          </p:cNvSpPr>
          <p:nvPr>
            <p:ph type="ftr" sz="quarter" idx="3"/>
          </p:nvPr>
        </p:nvSpPr>
        <p:spPr>
          <a:xfrm>
            <a:off x="4416379" y="14279571"/>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71627F-EA25-4B5F-AA2C-94EF8237760A}"/>
              </a:ext>
            </a:extLst>
          </p:cNvPr>
          <p:cNvSpPr txBox="1"/>
          <p:nvPr/>
        </p:nvSpPr>
        <p:spPr>
          <a:xfrm>
            <a:off x="9822623" y="718856"/>
            <a:ext cx="12357175"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8276" dirty="0"/>
              <a:t>Business Unit Partners</a:t>
            </a:r>
            <a:endParaRPr lang="en-US" sz="8276" dirty="0"/>
          </a:p>
        </p:txBody>
      </p: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008853" y="5797071"/>
            <a:ext cx="5906"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687493" y="7176276"/>
            <a:ext cx="6694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31285BB1-B4AA-48DA-A278-460C5B7266B0}"/>
              </a:ext>
            </a:extLst>
          </p:cNvPr>
          <p:cNvGrpSpPr/>
          <p:nvPr/>
        </p:nvGrpSpPr>
        <p:grpSpPr>
          <a:xfrm>
            <a:off x="4567077" y="2862766"/>
            <a:ext cx="23158772" cy="8932268"/>
            <a:chOff x="4280156" y="2875513"/>
            <a:chExt cx="23158772" cy="8932268"/>
          </a:xfrm>
        </p:grpSpPr>
        <p:sp>
          <p:nvSpPr>
            <p:cNvPr id="2" name="TextBox 1">
              <a:extLst>
                <a:ext uri="{FF2B5EF4-FFF2-40B4-BE49-F238E27FC236}">
                  <a16:creationId xmlns:a16="http://schemas.microsoft.com/office/drawing/2014/main" id="{2823A24A-7448-4DBD-8983-EA71ED990F1C}"/>
                </a:ext>
              </a:extLst>
            </p:cNvPr>
            <p:cNvSpPr txBox="1"/>
            <p:nvPr/>
          </p:nvSpPr>
          <p:spPr>
            <a:xfrm>
              <a:off x="11897163" y="3048157"/>
              <a:ext cx="7406640" cy="16733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b="1" dirty="0">
                  <a:solidFill>
                    <a:schemeClr val="bg1"/>
                  </a:solidFill>
                </a:rPr>
                <a:t>        </a:t>
              </a:r>
              <a:r>
                <a:rPr lang="en-US" sz="3600" b="1" dirty="0">
                  <a:solidFill>
                    <a:schemeClr val="bg1"/>
                  </a:solidFill>
                </a:rPr>
                <a:t>Horacio Galicia</a:t>
              </a:r>
              <a:endParaRPr lang="en-US" sz="3547" b="1" dirty="0">
                <a:solidFill>
                  <a:schemeClr val="bg1"/>
                </a:solidFill>
              </a:endParaRPr>
            </a:p>
            <a:p>
              <a:r>
                <a:rPr lang="en-US" sz="2800" b="1" dirty="0">
                  <a:solidFill>
                    <a:schemeClr val="bg1"/>
                  </a:solidFill>
                </a:rPr>
                <a:t>            Director Transformation, MTY ,MEX</a:t>
              </a:r>
            </a:p>
            <a:p>
              <a:r>
                <a:rPr lang="en-US" sz="3547" dirty="0">
                  <a:solidFill>
                    <a:schemeClr val="bg1"/>
                  </a:solidFill>
                </a:rPr>
                <a:t>	</a:t>
              </a:r>
              <a:endParaRPr lang="en-US" sz="2956" dirty="0">
                <a:solidFill>
                  <a:schemeClr val="bg1"/>
                </a:solidFill>
              </a:endParaRP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2" idx="2"/>
            </p:cNvCxnSpPr>
            <p:nvPr/>
          </p:nvCxnSpPr>
          <p:spPr>
            <a:xfrm flipV="1">
              <a:off x="15600483" y="4721509"/>
              <a:ext cx="0" cy="1075562"/>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4280156" y="5797071"/>
              <a:ext cx="940022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a:off x="4280156" y="5797071"/>
              <a:ext cx="0" cy="495803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7" idx="2"/>
            </p:cNvCxnSpPr>
            <p:nvPr/>
          </p:nvCxnSpPr>
          <p:spPr>
            <a:xfrm>
              <a:off x="4280156" y="7676697"/>
              <a:ext cx="8646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4280156" y="10733169"/>
              <a:ext cx="87829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672069" y="5797071"/>
              <a:ext cx="5066622"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0224312" y="6762927"/>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Alejandra Romero</a:t>
              </a:r>
            </a:p>
            <a:p>
              <a:r>
                <a:rPr lang="en-US" sz="3547" dirty="0">
                  <a:solidFill>
                    <a:schemeClr val="bg1"/>
                  </a:solidFill>
                </a:rPr>
                <a:t>	</a:t>
              </a:r>
              <a:r>
                <a:rPr lang="en-US" sz="2800" b="1" dirty="0">
                  <a:solidFill>
                    <a:schemeClr val="bg1"/>
                  </a:solidFill>
                </a:rPr>
                <a:t>Industry, Digital Energy &amp; IT, </a:t>
              </a:r>
              <a:endParaRPr lang="en-US" sz="2956" b="1" dirty="0">
                <a:solidFill>
                  <a:schemeClr val="bg1"/>
                </a:solidFill>
              </a:endParaRPr>
            </a:p>
            <a:p>
              <a:r>
                <a:rPr lang="en-US" sz="2956" b="1" dirty="0">
                  <a:solidFill>
                    <a:schemeClr val="bg1"/>
                  </a:solidFill>
                </a:rPr>
                <a:t>              </a:t>
              </a:r>
              <a:r>
                <a:rPr lang="en-US" sz="2364" b="1" dirty="0">
                  <a:solidFill>
                    <a:schemeClr val="bg1"/>
                  </a:solidFill>
                </a:rPr>
                <a:t>MTY,MEX</a:t>
              </a:r>
              <a:endParaRPr lang="en-US" sz="2956" b="1"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5935262" y="6762219"/>
              <a:ext cx="72146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b">
              <a:spAutoFit/>
            </a:bodyPr>
            <a:lstStyle/>
            <a:p>
              <a:r>
                <a:rPr lang="en-US" sz="4138" b="1" dirty="0">
                  <a:solidFill>
                    <a:schemeClr val="bg1"/>
                  </a:solidFill>
                </a:rPr>
                <a:t>          </a:t>
              </a:r>
              <a:r>
                <a:rPr lang="en-US" sz="3547" b="1" dirty="0">
                  <a:solidFill>
                    <a:schemeClr val="bg1"/>
                  </a:solidFill>
                </a:rPr>
                <a:t>Karthik Machiraju</a:t>
              </a:r>
            </a:p>
            <a:p>
              <a:r>
                <a:rPr lang="en-US" sz="3547" b="1" dirty="0">
                  <a:solidFill>
                    <a:schemeClr val="bg1"/>
                  </a:solidFill>
                </a:rPr>
                <a:t>           </a:t>
              </a:r>
              <a:r>
                <a:rPr lang="en-US" sz="2800" b="1" dirty="0">
                  <a:solidFill>
                    <a:schemeClr val="bg1"/>
                  </a:solidFill>
                </a:rPr>
                <a:t>Power Products, Erlanger, KT</a:t>
              </a:r>
            </a:p>
            <a:p>
              <a:r>
                <a:rPr lang="en-US" sz="2956" dirty="0">
                  <a:solidFill>
                    <a:schemeClr val="bg1"/>
                  </a:solidFill>
                </a:rPr>
                <a:t>	</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5935262" y="9755406"/>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Filiberto Escamilla</a:t>
              </a:r>
            </a:p>
            <a:p>
              <a:r>
                <a:rPr lang="es-MX" sz="3200" b="1" dirty="0" err="1">
                  <a:solidFill>
                    <a:schemeClr val="bg1"/>
                  </a:solidFill>
                </a:rPr>
                <a:t>ee</a:t>
              </a:r>
              <a:r>
                <a:rPr lang="en-US" sz="2800" b="1" dirty="0">
                  <a:solidFill>
                    <a:schemeClr val="bg1"/>
                  </a:solidFill>
                </a:rPr>
                <a:t>	Home &amp; Distribution, MTY MX  </a:t>
              </a:r>
              <a:endParaRPr lang="en-US" sz="2800" dirty="0">
                <a:solidFill>
                  <a:schemeClr val="bg1"/>
                </a:solidFill>
              </a:endParaRPr>
            </a:p>
          </p:txBody>
        </p:sp>
        <p:cxnSp>
          <p:nvCxnSpPr>
            <p:cNvPr id="47" name="Straight Arrow Connector 46">
              <a:extLst>
                <a:ext uri="{FF2B5EF4-FFF2-40B4-BE49-F238E27FC236}">
                  <a16:creationId xmlns:a16="http://schemas.microsoft.com/office/drawing/2014/main" id="{77344336-6A1D-48CD-87AD-FE2646403DA0}"/>
                </a:ext>
              </a:extLst>
            </p:cNvPr>
            <p:cNvCxnSpPr>
              <a:cxnSpLocks/>
              <a:endCxn id="9" idx="2"/>
            </p:cNvCxnSpPr>
            <p:nvPr/>
          </p:nvCxnSpPr>
          <p:spPr>
            <a:xfrm>
              <a:off x="18713977" y="7591203"/>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3E549CC-9B0A-40DE-8167-FB5443BD7A28}"/>
                </a:ext>
              </a:extLst>
            </p:cNvPr>
            <p:cNvCxnSpPr>
              <a:cxnSpLocks/>
              <a:endCxn id="33" idx="2"/>
            </p:cNvCxnSpPr>
            <p:nvPr/>
          </p:nvCxnSpPr>
          <p:spPr>
            <a:xfrm>
              <a:off x="18713977" y="10755104"/>
              <a:ext cx="8210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D609465-A7FE-40BF-AF1F-1B8FAC25AD7C}"/>
                </a:ext>
              </a:extLst>
            </p:cNvPr>
            <p:cNvPicPr>
              <a:picLocks noChangeAspect="1"/>
            </p:cNvPicPr>
            <p:nvPr/>
          </p:nvPicPr>
          <p:blipFill>
            <a:blip r:embed="rId3"/>
            <a:stretch>
              <a:fillRect/>
            </a:stretch>
          </p:blipFill>
          <p:spPr>
            <a:xfrm>
              <a:off x="5144808" y="6606849"/>
              <a:ext cx="2118923"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54414854-C70B-49B7-852F-652248ECEC3F}"/>
                </a:ext>
              </a:extLst>
            </p:cNvPr>
            <p:cNvPicPr>
              <a:picLocks noChangeAspect="1"/>
            </p:cNvPicPr>
            <p:nvPr/>
          </p:nvPicPr>
          <p:blipFill>
            <a:blip r:embed="rId4"/>
            <a:stretch>
              <a:fillRect/>
            </a:stretch>
          </p:blipFill>
          <p:spPr>
            <a:xfrm>
              <a:off x="19535052" y="6538634"/>
              <a:ext cx="2130552" cy="2105137"/>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2AE2DD0-40C0-4498-AF72-08B7B097EC15}"/>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0831887" y="2875513"/>
              <a:ext cx="2130552" cy="2134910"/>
            </a:xfrm>
            <a:prstGeom prst="ellipse">
              <a:avLst/>
            </a:prstGeom>
          </p:spPr>
        </p:pic>
        <p:sp>
          <p:nvSpPr>
            <p:cNvPr id="36" name="TextBox 35">
              <a:extLst>
                <a:ext uri="{FF2B5EF4-FFF2-40B4-BE49-F238E27FC236}">
                  <a16:creationId xmlns:a16="http://schemas.microsoft.com/office/drawing/2014/main" id="{A50A05B5-0203-44C5-905A-4803C6AC7413}"/>
                </a:ext>
              </a:extLst>
            </p:cNvPr>
            <p:cNvSpPr txBox="1"/>
            <p:nvPr/>
          </p:nvSpPr>
          <p:spPr>
            <a:xfrm>
              <a:off x="20183663" y="9806942"/>
              <a:ext cx="72146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Marlene Garza</a:t>
              </a:r>
            </a:p>
            <a:p>
              <a:r>
                <a:rPr lang="en-US" sz="3547" b="1" dirty="0">
                  <a:solidFill>
                    <a:schemeClr val="bg1"/>
                  </a:solidFill>
                </a:rPr>
                <a:t>	</a:t>
              </a:r>
              <a:r>
                <a:rPr lang="en-US" sz="2956" b="1" dirty="0">
                  <a:solidFill>
                    <a:schemeClr val="bg1"/>
                  </a:solidFill>
                </a:rPr>
                <a:t> </a:t>
              </a:r>
              <a:r>
                <a:rPr lang="en-US" sz="2800" b="1" dirty="0">
                  <a:solidFill>
                    <a:schemeClr val="bg1"/>
                  </a:solidFill>
                </a:rPr>
                <a:t>Power Systems, MTY MX</a:t>
              </a:r>
            </a:p>
            <a:p>
              <a:r>
                <a:rPr lang="en-US" sz="3547" dirty="0">
                  <a:solidFill>
                    <a:schemeClr val="bg1"/>
                  </a:solidFill>
                </a:rPr>
                <a:t>	</a:t>
              </a:r>
              <a:r>
                <a:rPr lang="en-US" sz="2364" dirty="0">
                  <a:solidFill>
                    <a:schemeClr val="bg1"/>
                  </a:solidFill>
                </a:rPr>
                <a:t> PSA and move administrator.</a:t>
              </a:r>
              <a:endParaRPr lang="en-US" sz="2956" dirty="0">
                <a:solidFill>
                  <a:schemeClr val="bg1"/>
                </a:solidFill>
              </a:endParaRPr>
            </a:p>
          </p:txBody>
        </p:sp>
        <p:pic>
          <p:nvPicPr>
            <p:cNvPr id="33" name="Picture 32">
              <a:extLst>
                <a:ext uri="{FF2B5EF4-FFF2-40B4-BE49-F238E27FC236}">
                  <a16:creationId xmlns:a16="http://schemas.microsoft.com/office/drawing/2014/main" id="{2C45B2DC-1B3E-4B4A-9BDD-F6815381A5D3}"/>
                </a:ext>
              </a:extLst>
            </p:cNvPr>
            <p:cNvPicPr>
              <a:picLocks noChangeAspect="1"/>
            </p:cNvPicPr>
            <p:nvPr/>
          </p:nvPicPr>
          <p:blipFill>
            <a:blip r:embed="rId6"/>
            <a:stretch>
              <a:fillRect/>
            </a:stretch>
          </p:blipFill>
          <p:spPr>
            <a:xfrm>
              <a:off x="19535052" y="9702426"/>
              <a:ext cx="2130552" cy="2105355"/>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5" name="Picture 4">
            <a:extLst>
              <a:ext uri="{FF2B5EF4-FFF2-40B4-BE49-F238E27FC236}">
                <a16:creationId xmlns:a16="http://schemas.microsoft.com/office/drawing/2014/main" id="{AE37666A-45F1-4C08-94C8-4D76B37F6B85}"/>
              </a:ext>
            </a:extLst>
          </p:cNvPr>
          <p:cNvPicPr preferRelativeResize="0">
            <a:picLocks/>
          </p:cNvPicPr>
          <p:nvPr/>
        </p:nvPicPr>
        <p:blipFill>
          <a:blip r:embed="rId7"/>
          <a:stretch>
            <a:fillRect/>
          </a:stretch>
        </p:blipFill>
        <p:spPr>
          <a:xfrm>
            <a:off x="5471683" y="9536920"/>
            <a:ext cx="2121408" cy="21396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547EC87D-ACD3-4151-9FB1-02711C4E33F7}"/>
              </a:ext>
            </a:extLst>
          </p:cNvPr>
          <p:cNvSpPr txBox="1"/>
          <p:nvPr/>
        </p:nvSpPr>
        <p:spPr>
          <a:xfrm>
            <a:off x="13292179"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3</a:t>
            </a:fld>
            <a:endParaRPr lang="en-US" dirty="0"/>
          </a:p>
        </p:txBody>
      </p:sp>
      <p:sp>
        <p:nvSpPr>
          <p:cNvPr id="4" name="Footer Placeholder 3"/>
          <p:cNvSpPr>
            <a:spLocks noGrp="1"/>
          </p:cNvSpPr>
          <p:nvPr>
            <p:ph type="ftr" sz="quarter" idx="3"/>
          </p:nvPr>
        </p:nvSpPr>
        <p:spPr/>
        <p:txBody>
          <a:bodyPr/>
          <a:lstStyle/>
          <a:p>
            <a:r>
              <a:rPr lang="en-US" dirty="0"/>
              <a:t>Confidential Property of Schneider Electric |</a:t>
            </a:r>
          </a:p>
        </p:txBody>
      </p:sp>
      <p:sp>
        <p:nvSpPr>
          <p:cNvPr id="2" name="TextBox 1">
            <a:extLst>
              <a:ext uri="{FF2B5EF4-FFF2-40B4-BE49-F238E27FC236}">
                <a16:creationId xmlns:a16="http://schemas.microsoft.com/office/drawing/2014/main" id="{2823A24A-7448-4DBD-8983-EA71ED990F1C}"/>
              </a:ext>
            </a:extLst>
          </p:cNvPr>
          <p:cNvSpPr txBox="1"/>
          <p:nvPr/>
        </p:nvSpPr>
        <p:spPr>
          <a:xfrm>
            <a:off x="13111357" y="2401386"/>
            <a:ext cx="6707678" cy="182082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Diego Garza</a:t>
            </a:r>
          </a:p>
          <a:p>
            <a:r>
              <a:rPr lang="en-US" sz="3547" b="1" dirty="0">
                <a:solidFill>
                  <a:schemeClr val="bg1"/>
                </a:solidFill>
              </a:rPr>
              <a:t>	</a:t>
            </a:r>
            <a:r>
              <a:rPr lang="en-US" sz="2956" b="1" dirty="0">
                <a:solidFill>
                  <a:schemeClr val="bg1"/>
                </a:solidFill>
              </a:rPr>
              <a:t>Sr. Manager, MTY MEX</a:t>
            </a:r>
          </a:p>
          <a:p>
            <a:r>
              <a:rPr lang="en-US" sz="3547" dirty="0">
                <a:solidFill>
                  <a:schemeClr val="bg1"/>
                </a:solidFill>
              </a:rPr>
              <a:t>	</a:t>
            </a:r>
            <a:r>
              <a:rPr lang="en-US" sz="2956" dirty="0">
                <a:solidFill>
                  <a:schemeClr val="bg1"/>
                </a:solidFill>
              </a:rPr>
              <a:t>Leader PM</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7" idx="4"/>
          </p:cNvCxnSpPr>
          <p:nvPr/>
        </p:nvCxnSpPr>
        <p:spPr>
          <a:xfrm flipH="1" flipV="1">
            <a:off x="13435733" y="4371875"/>
            <a:ext cx="6382" cy="453317"/>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279955" y="4849834"/>
            <a:ext cx="122210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19218A9-6648-4D29-9935-F28CCFCA0235}"/>
              </a:ext>
            </a:extLst>
          </p:cNvPr>
          <p:cNvSpPr txBox="1"/>
          <p:nvPr/>
        </p:nvSpPr>
        <p:spPr>
          <a:xfrm>
            <a:off x="13271931" y="5822090"/>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Osvaldo Balboa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a:p>
            <a:endParaRPr lang="en-US" sz="2800"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266702" y="4849834"/>
            <a:ext cx="20350" cy="638037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 idx="2"/>
          </p:cNvCxnSpPr>
          <p:nvPr/>
        </p:nvCxnSpPr>
        <p:spPr>
          <a:xfrm>
            <a:off x="2287050" y="6598772"/>
            <a:ext cx="741947" cy="602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2" idx="2"/>
          </p:cNvCxnSpPr>
          <p:nvPr/>
        </p:nvCxnSpPr>
        <p:spPr>
          <a:xfrm>
            <a:off x="2279955" y="8876946"/>
            <a:ext cx="749042"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6" idx="2"/>
          </p:cNvCxnSpPr>
          <p:nvPr/>
        </p:nvCxnSpPr>
        <p:spPr>
          <a:xfrm>
            <a:off x="2272858" y="11230209"/>
            <a:ext cx="756139" cy="457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3950" y="4856558"/>
            <a:ext cx="14002"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6" idx="2"/>
          </p:cNvCxnSpPr>
          <p:nvPr/>
        </p:nvCxnSpPr>
        <p:spPr>
          <a:xfrm>
            <a:off x="11716448" y="6603467"/>
            <a:ext cx="850480" cy="877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4462641" y="4851319"/>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21534898" y="4856558"/>
            <a:ext cx="16553" cy="637365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37" idx="2"/>
          </p:cNvCxnSpPr>
          <p:nvPr/>
        </p:nvCxnSpPr>
        <p:spPr>
          <a:xfrm>
            <a:off x="21535622" y="6632848"/>
            <a:ext cx="596909" cy="626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a:endCxn id="9" idx="2"/>
          </p:cNvCxnSpPr>
          <p:nvPr/>
        </p:nvCxnSpPr>
        <p:spPr>
          <a:xfrm>
            <a:off x="21528548" y="8905556"/>
            <a:ext cx="568026" cy="457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5178BCFD-2EB9-4566-A255-F2B6710665FC}"/>
              </a:ext>
            </a:extLst>
          </p:cNvPr>
          <p:cNvSpPr txBox="1"/>
          <p:nvPr/>
        </p:nvSpPr>
        <p:spPr>
          <a:xfrm>
            <a:off x="22794665" y="5830815"/>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Alexis Quezada</a:t>
            </a:r>
          </a:p>
          <a:p>
            <a:r>
              <a:rPr lang="en-US" sz="3547" b="1"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34" name="TextBox 133">
            <a:extLst>
              <a:ext uri="{FF2B5EF4-FFF2-40B4-BE49-F238E27FC236}">
                <a16:creationId xmlns:a16="http://schemas.microsoft.com/office/drawing/2014/main" id="{4D1D73E0-A3F4-4A7A-854E-7B89C58BBBE8}"/>
              </a:ext>
            </a:extLst>
          </p:cNvPr>
          <p:cNvSpPr txBox="1"/>
          <p:nvPr/>
        </p:nvSpPr>
        <p:spPr>
          <a:xfrm>
            <a:off x="22794665" y="801283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Rosa Valdez Parks </a:t>
            </a:r>
          </a:p>
          <a:p>
            <a:r>
              <a:rPr lang="en-US" sz="3547" dirty="0">
                <a:solidFill>
                  <a:schemeClr val="bg1"/>
                </a:solidFill>
              </a:rPr>
              <a:t>	</a:t>
            </a:r>
            <a:r>
              <a:rPr lang="en-US" sz="2900" b="1" dirty="0">
                <a:solidFill>
                  <a:schemeClr val="bg1"/>
                </a:solidFill>
              </a:rPr>
              <a:t>Project Manager, MO USA</a:t>
            </a:r>
          </a:p>
          <a:p>
            <a:r>
              <a:rPr lang="en-US" sz="2900" b="1" dirty="0">
                <a:solidFill>
                  <a:schemeClr val="bg1"/>
                </a:solidFill>
              </a:rPr>
              <a:t>               CoS (SBO-REB), QVE</a:t>
            </a:r>
          </a:p>
          <a:p>
            <a:endParaRPr lang="en-US" sz="3547" dirty="0">
              <a:solidFill>
                <a:schemeClr val="bg1"/>
              </a:solidFill>
            </a:endParaRPr>
          </a:p>
        </p:txBody>
      </p:sp>
      <p:sp>
        <p:nvSpPr>
          <p:cNvPr id="140" name="TextBox 139">
            <a:extLst>
              <a:ext uri="{FF2B5EF4-FFF2-40B4-BE49-F238E27FC236}">
                <a16:creationId xmlns:a16="http://schemas.microsoft.com/office/drawing/2014/main" id="{862478C4-43B1-4C6F-993F-940F4B231A5C}"/>
              </a:ext>
            </a:extLst>
          </p:cNvPr>
          <p:cNvSpPr txBox="1"/>
          <p:nvPr/>
        </p:nvSpPr>
        <p:spPr>
          <a:xfrm>
            <a:off x="3665211" y="5794306"/>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Nilda Ramos</a:t>
            </a:r>
          </a:p>
          <a:p>
            <a:r>
              <a:rPr lang="en-US" sz="3547" dirty="0">
                <a:solidFill>
                  <a:schemeClr val="bg1"/>
                </a:solidFill>
              </a:rPr>
              <a:t>	 </a:t>
            </a:r>
            <a:r>
              <a:rPr lang="en-US" sz="2956" b="1" dirty="0">
                <a:solidFill>
                  <a:schemeClr val="bg1"/>
                </a:solidFill>
              </a:rPr>
              <a:t>Project Manager, MTY MEX</a:t>
            </a:r>
          </a:p>
          <a:p>
            <a:r>
              <a:rPr lang="en-US" sz="2956" b="1" dirty="0">
                <a:solidFill>
                  <a:schemeClr val="bg1"/>
                </a:solidFill>
              </a:rPr>
              <a:t>               CoS (SBO-REB), QVE</a:t>
            </a:r>
          </a:p>
        </p:txBody>
      </p:sp>
      <p:sp>
        <p:nvSpPr>
          <p:cNvPr id="143" name="TextBox 142">
            <a:extLst>
              <a:ext uri="{FF2B5EF4-FFF2-40B4-BE49-F238E27FC236}">
                <a16:creationId xmlns:a16="http://schemas.microsoft.com/office/drawing/2014/main" id="{29A4CCF0-DD26-4F77-9E5C-546DE3FC06CB}"/>
              </a:ext>
            </a:extLst>
          </p:cNvPr>
          <p:cNvSpPr txBox="1"/>
          <p:nvPr/>
        </p:nvSpPr>
        <p:spPr>
          <a:xfrm>
            <a:off x="3687665" y="804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Bacilio Garza</a:t>
            </a:r>
          </a:p>
          <a:p>
            <a:r>
              <a:rPr lang="en-US" sz="3547"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6" name="TextBox 145">
            <a:extLst>
              <a:ext uri="{FF2B5EF4-FFF2-40B4-BE49-F238E27FC236}">
                <a16:creationId xmlns:a16="http://schemas.microsoft.com/office/drawing/2014/main" id="{BCA9E1DD-4ECF-428B-B606-8F4D687A7FFB}"/>
              </a:ext>
            </a:extLst>
          </p:cNvPr>
          <p:cNvSpPr txBox="1"/>
          <p:nvPr/>
        </p:nvSpPr>
        <p:spPr>
          <a:xfrm>
            <a:off x="3720955" y="1032678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Madeleine Gutierrez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9" name="TextBox 148">
            <a:extLst>
              <a:ext uri="{FF2B5EF4-FFF2-40B4-BE49-F238E27FC236}">
                <a16:creationId xmlns:a16="http://schemas.microsoft.com/office/drawing/2014/main" id="{9ADF07F4-E273-4E95-921F-67477F284164}"/>
              </a:ext>
            </a:extLst>
          </p:cNvPr>
          <p:cNvSpPr txBox="1"/>
          <p:nvPr/>
        </p:nvSpPr>
        <p:spPr>
          <a:xfrm>
            <a:off x="13292179" y="805910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b="1" dirty="0">
                <a:solidFill>
                  <a:schemeClr val="bg1"/>
                </a:solidFill>
              </a:rPr>
              <a:t>	 </a:t>
            </a:r>
            <a:r>
              <a:rPr lang="es-MX" sz="3550" b="1" dirty="0">
                <a:solidFill>
                  <a:schemeClr val="bg1"/>
                </a:solidFill>
              </a:rPr>
              <a:t>M</a:t>
            </a:r>
            <a:r>
              <a:rPr lang="en-US" sz="3550" b="1" dirty="0">
                <a:solidFill>
                  <a:schemeClr val="bg1"/>
                </a:solidFill>
              </a:rPr>
              <a:t>anuel Yanez</a:t>
            </a:r>
          </a:p>
          <a:p>
            <a:r>
              <a:rPr lang="en-US" sz="3550"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37" name="Picture 36">
            <a:extLst>
              <a:ext uri="{FF2B5EF4-FFF2-40B4-BE49-F238E27FC236}">
                <a16:creationId xmlns:a16="http://schemas.microsoft.com/office/drawing/2014/main" id="{5AB6D92D-AC44-40B4-93F3-756B0613F2C9}"/>
              </a:ext>
            </a:extLst>
          </p:cNvPr>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22132531" y="5569260"/>
            <a:ext cx="2130552" cy="2139696"/>
          </a:xfrm>
          <a:prstGeom prst="ellipse">
            <a:avLst/>
          </a:prstGeom>
          <a:ln w="12700" cap="rnd">
            <a:solidFill>
              <a:schemeClr val="tx1"/>
            </a:solidFill>
            <a:prstDash val="solid"/>
          </a:ln>
          <a:effectLst/>
        </p:spPr>
      </p:pic>
      <p:sp>
        <p:nvSpPr>
          <p:cNvPr id="79" name="Rectangle 78">
            <a:extLst>
              <a:ext uri="{FF2B5EF4-FFF2-40B4-BE49-F238E27FC236}">
                <a16:creationId xmlns:a16="http://schemas.microsoft.com/office/drawing/2014/main" id="{3FC8A6B0-1CFD-4B11-8ED4-0991521235FF}"/>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pic>
        <p:nvPicPr>
          <p:cNvPr id="6" name="Picture 5">
            <a:extLst>
              <a:ext uri="{FF2B5EF4-FFF2-40B4-BE49-F238E27FC236}">
                <a16:creationId xmlns:a16="http://schemas.microsoft.com/office/drawing/2014/main" id="{7CB3822D-F0B9-48B3-9223-29EEF7E7AAD1}"/>
              </a:ext>
            </a:extLst>
          </p:cNvPr>
          <p:cNvPicPr preferRelativeResize="0">
            <a:picLocks/>
          </p:cNvPicPr>
          <p:nvPr/>
        </p:nvPicPr>
        <p:blipFill>
          <a:blip r:embed="rId4" cstate="email">
            <a:extLst>
              <a:ext uri="{28A0092B-C50C-407E-A947-70E740481C1C}">
                <a14:useLocalDpi xmlns:a14="http://schemas.microsoft.com/office/drawing/2010/main" val="0"/>
              </a:ext>
            </a:extLst>
          </a:blip>
          <a:stretch>
            <a:fillRect/>
          </a:stretch>
        </p:blipFill>
        <p:spPr>
          <a:xfrm>
            <a:off x="12566928" y="5542398"/>
            <a:ext cx="2130552" cy="2139696"/>
          </a:xfrm>
          <a:prstGeom prst="ellipse">
            <a:avLst/>
          </a:prstGeom>
          <a:ln w="12700" cap="rnd">
            <a:solidFill>
              <a:schemeClr val="tx1"/>
            </a:solidFill>
            <a:prstDash val="solid"/>
          </a:ln>
          <a:effectLst/>
        </p:spPr>
      </p:pic>
      <p:pic>
        <p:nvPicPr>
          <p:cNvPr id="7" name="Picture 6">
            <a:extLst>
              <a:ext uri="{FF2B5EF4-FFF2-40B4-BE49-F238E27FC236}">
                <a16:creationId xmlns:a16="http://schemas.microsoft.com/office/drawing/2014/main" id="{D1AA0F49-5A4D-433E-B93D-05F506CEF7A9}"/>
              </a:ext>
            </a:extLst>
          </p:cNvPr>
          <p:cNvPicPr>
            <a:picLocks noChangeAspect="1"/>
          </p:cNvPicPr>
          <p:nvPr/>
        </p:nvPicPr>
        <p:blipFill>
          <a:blip r:embed="rId5"/>
          <a:stretch>
            <a:fillRect/>
          </a:stretch>
        </p:blipFill>
        <p:spPr>
          <a:xfrm>
            <a:off x="12370457" y="2251716"/>
            <a:ext cx="2130552" cy="2120159"/>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968C4A9B-9F07-4807-98ED-B3E82303D108}"/>
              </a:ext>
            </a:extLst>
          </p:cNvPr>
          <p:cNvPicPr preferRelativeResize="0">
            <a:picLocks/>
          </p:cNvPicPr>
          <p:nvPr/>
        </p:nvPicPr>
        <p:blipFill>
          <a:blip r:embed="rId6"/>
          <a:stretch>
            <a:fillRect/>
          </a:stretch>
        </p:blipFill>
        <p:spPr>
          <a:xfrm>
            <a:off x="22096574" y="7840278"/>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72950B4A-91EB-49F3-B887-7366FC203919}"/>
              </a:ext>
            </a:extLst>
          </p:cNvPr>
          <p:cNvPicPr>
            <a:picLocks noChangeAspect="1"/>
          </p:cNvPicPr>
          <p:nvPr/>
        </p:nvPicPr>
        <p:blipFill>
          <a:blip r:embed="rId7"/>
          <a:stretch>
            <a:fillRect/>
          </a:stretch>
        </p:blipFill>
        <p:spPr>
          <a:xfrm>
            <a:off x="3028997" y="5534300"/>
            <a:ext cx="2130552" cy="21409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BF09862-C601-4D1A-B0E6-E318BE67E19D}"/>
              </a:ext>
            </a:extLst>
          </p:cNvPr>
          <p:cNvPicPr preferRelativeResize="0">
            <a:picLocks/>
          </p:cNvPicPr>
          <p:nvPr/>
        </p:nvPicPr>
        <p:blipFill>
          <a:blip r:embed="rId8"/>
          <a:stretch>
            <a:fillRect/>
          </a:stretch>
        </p:blipFill>
        <p:spPr>
          <a:xfrm>
            <a:off x="3028997" y="7811670"/>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65779DCD-6B9D-4B88-BBE7-8400E40AE8A6}"/>
              </a:ext>
            </a:extLst>
          </p:cNvPr>
          <p:cNvPicPr preferRelativeResize="0">
            <a:picLocks/>
          </p:cNvPicPr>
          <p:nvPr/>
        </p:nvPicPr>
        <p:blipFill>
          <a:blip r:embed="rId9"/>
          <a:stretch>
            <a:fillRect/>
          </a:stretch>
        </p:blipFill>
        <p:spPr>
          <a:xfrm>
            <a:off x="3028997" y="10164933"/>
            <a:ext cx="2130552" cy="2139696"/>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B7B05B04-D141-403C-AB13-7CE0B379463A}"/>
              </a:ext>
            </a:extLst>
          </p:cNvPr>
          <p:cNvPicPr preferRelativeResize="0">
            <a:picLocks/>
          </p:cNvPicPr>
          <p:nvPr/>
        </p:nvPicPr>
        <p:blipFill>
          <a:blip r:embed="rId10"/>
          <a:stretch>
            <a:fillRect/>
          </a:stretch>
        </p:blipFill>
        <p:spPr>
          <a:xfrm>
            <a:off x="12618684" y="7829209"/>
            <a:ext cx="2130552" cy="2139696"/>
          </a:xfrm>
          <a:prstGeom prst="ellipse">
            <a:avLst/>
          </a:prstGeom>
          <a:ln>
            <a:solidFill>
              <a:schemeClr val="tx1"/>
            </a:solidFill>
          </a:ln>
          <a:effectLst>
            <a:outerShdw blurRad="190500" algn="tl" rotWithShape="0">
              <a:srgbClr val="000000">
                <a:alpha val="70000"/>
              </a:srgbClr>
            </a:outerShdw>
          </a:effectLst>
        </p:spPr>
      </p:pic>
      <p:pic>
        <p:nvPicPr>
          <p:cNvPr id="41" name="Picture 40">
            <a:extLst>
              <a:ext uri="{FF2B5EF4-FFF2-40B4-BE49-F238E27FC236}">
                <a16:creationId xmlns:a16="http://schemas.microsoft.com/office/drawing/2014/main" id="{92269FCE-D5EB-4020-ADE8-30946F5581AD}"/>
              </a:ext>
            </a:extLst>
          </p:cNvPr>
          <p:cNvPicPr preferRelativeResize="0">
            <a:picLocks/>
          </p:cNvPicPr>
          <p:nvPr/>
        </p:nvPicPr>
        <p:blipFill rotWithShape="1">
          <a:blip r:embed="rId11"/>
          <a:srcRect l="10389" t="31541" r="78973" b="44510"/>
          <a:stretch/>
        </p:blipFill>
        <p:spPr>
          <a:xfrm>
            <a:off x="12566928" y="10164156"/>
            <a:ext cx="2130552" cy="2139696"/>
          </a:xfrm>
          <a:prstGeom prst="flowChartConnector">
            <a:avLst/>
          </a:prstGeom>
          <a:ln>
            <a:solidFill>
              <a:schemeClr val="accent1"/>
            </a:solidFill>
          </a:ln>
        </p:spPr>
      </p:pic>
      <p:sp>
        <p:nvSpPr>
          <p:cNvPr id="42" name="TextBox 41">
            <a:extLst>
              <a:ext uri="{FF2B5EF4-FFF2-40B4-BE49-F238E27FC236}">
                <a16:creationId xmlns:a16="http://schemas.microsoft.com/office/drawing/2014/main" id="{CFDB995B-A205-4ECD-94D3-CB0F71E81C51}"/>
              </a:ext>
            </a:extLst>
          </p:cNvPr>
          <p:cNvSpPr txBox="1"/>
          <p:nvPr/>
        </p:nvSpPr>
        <p:spPr>
          <a:xfrm>
            <a:off x="22794665" y="10366101"/>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cxnSp>
        <p:nvCxnSpPr>
          <p:cNvPr id="45" name="Straight Arrow Connector 44">
            <a:extLst>
              <a:ext uri="{FF2B5EF4-FFF2-40B4-BE49-F238E27FC236}">
                <a16:creationId xmlns:a16="http://schemas.microsoft.com/office/drawing/2014/main" id="{771717B3-ABB7-452C-AAFD-35EA5F77CE16}"/>
              </a:ext>
            </a:extLst>
          </p:cNvPr>
          <p:cNvCxnSpPr>
            <a:cxnSpLocks/>
            <a:endCxn id="41" idx="2"/>
          </p:cNvCxnSpPr>
          <p:nvPr/>
        </p:nvCxnSpPr>
        <p:spPr>
          <a:xfrm>
            <a:off x="11840850" y="11234004"/>
            <a:ext cx="72607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5B22BA-97B9-494D-B003-EFE07464A937}"/>
              </a:ext>
            </a:extLst>
          </p:cNvPr>
          <p:cNvCxnSpPr>
            <a:cxnSpLocks/>
            <a:endCxn id="44" idx="2"/>
          </p:cNvCxnSpPr>
          <p:nvPr/>
        </p:nvCxnSpPr>
        <p:spPr>
          <a:xfrm>
            <a:off x="21588395" y="11234004"/>
            <a:ext cx="5441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a:extLst>
              <a:ext uri="{FF2B5EF4-FFF2-40B4-BE49-F238E27FC236}">
                <a16:creationId xmlns:a16="http://schemas.microsoft.com/office/drawing/2014/main" id="{BCFB6E95-8C3E-42B4-A1D1-ECF949B0E8E6}"/>
              </a:ext>
            </a:extLst>
          </p:cNvPr>
          <p:cNvPicPr preferRelativeResize="0">
            <a:picLocks/>
          </p:cNvPicPr>
          <p:nvPr/>
        </p:nvPicPr>
        <p:blipFill rotWithShape="1">
          <a:blip r:embed="rId11"/>
          <a:srcRect l="10389" t="31541" r="78973" b="44510"/>
          <a:stretch/>
        </p:blipFill>
        <p:spPr>
          <a:xfrm>
            <a:off x="22132531" y="10164156"/>
            <a:ext cx="2130552" cy="2139696"/>
          </a:xfrm>
          <a:prstGeom prst="flowChartConnector">
            <a:avLst/>
          </a:prstGeom>
          <a:ln>
            <a:solidFill>
              <a:schemeClr val="accent1"/>
            </a:solidFill>
          </a:ln>
        </p:spPr>
      </p:pic>
      <p:cxnSp>
        <p:nvCxnSpPr>
          <p:cNvPr id="64" name="Straight Arrow Connector 63">
            <a:extLst>
              <a:ext uri="{FF2B5EF4-FFF2-40B4-BE49-F238E27FC236}">
                <a16:creationId xmlns:a16="http://schemas.microsoft.com/office/drawing/2014/main" id="{FEC25375-C160-4296-A7FF-EAE5B8C7A94F}"/>
              </a:ext>
            </a:extLst>
          </p:cNvPr>
          <p:cNvCxnSpPr>
            <a:cxnSpLocks/>
          </p:cNvCxnSpPr>
          <p:nvPr/>
        </p:nvCxnSpPr>
        <p:spPr>
          <a:xfrm>
            <a:off x="11750951" y="8876946"/>
            <a:ext cx="8374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6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4</a:t>
            </a:fld>
            <a:endParaRPr lang="en-US" dirty="0"/>
          </a:p>
        </p:txBody>
      </p:sp>
      <p:sp>
        <p:nvSpPr>
          <p:cNvPr id="4" name="Footer Placeholder 3"/>
          <p:cNvSpPr>
            <a:spLocks noGrp="1"/>
          </p:cNvSpPr>
          <p:nvPr>
            <p:ph type="ftr" sz="quarter" idx="3"/>
          </p:nvPr>
        </p:nvSpPr>
        <p:spPr>
          <a:xfrm>
            <a:off x="3707399" y="14420453"/>
            <a:ext cx="5284185" cy="92461"/>
          </a:xfrm>
        </p:spPr>
        <p:txBody>
          <a:bodyPr/>
          <a:lstStyle/>
          <a:p>
            <a:r>
              <a:rPr lang="en-US" dirty="0"/>
              <a:t>Confidential Property of Schneider Electric |</a:t>
            </a:r>
          </a:p>
        </p:txBody>
      </p:sp>
      <p:cxnSp>
        <p:nvCxnSpPr>
          <p:cNvPr id="17" name="Straight Arrow Connector 16">
            <a:extLst>
              <a:ext uri="{FF2B5EF4-FFF2-40B4-BE49-F238E27FC236}">
                <a16:creationId xmlns:a16="http://schemas.microsoft.com/office/drawing/2014/main" id="{7BED4402-EE25-42BE-A5BB-D5A187BA66CB}"/>
              </a:ext>
            </a:extLst>
          </p:cNvPr>
          <p:cNvCxnSpPr>
            <a:cxnSpLocks/>
            <a:endCxn id="10" idx="4"/>
          </p:cNvCxnSpPr>
          <p:nvPr/>
        </p:nvCxnSpPr>
        <p:spPr>
          <a:xfrm flipH="1" flipV="1">
            <a:off x="13539110" y="4566604"/>
            <a:ext cx="29264" cy="607660"/>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81790259-63A3-410D-B637-5095E3CE081B}"/>
              </a:ext>
            </a:extLst>
          </p:cNvPr>
          <p:cNvGrpSpPr/>
          <p:nvPr/>
        </p:nvGrpSpPr>
        <p:grpSpPr>
          <a:xfrm>
            <a:off x="3253247" y="2352023"/>
            <a:ext cx="25497505" cy="10381978"/>
            <a:chOff x="3234055" y="2860302"/>
            <a:chExt cx="25497505" cy="10381978"/>
          </a:xfrm>
        </p:grpSpPr>
        <p:sp>
          <p:nvSpPr>
            <p:cNvPr id="2" name="TextBox 1">
              <a:extLst>
                <a:ext uri="{FF2B5EF4-FFF2-40B4-BE49-F238E27FC236}">
                  <a16:creationId xmlns:a16="http://schemas.microsoft.com/office/drawing/2014/main" id="{2823A24A-7448-4DBD-8983-EA71ED990F1C}"/>
                </a:ext>
              </a:extLst>
            </p:cNvPr>
            <p:cNvSpPr txBox="1"/>
            <p:nvPr/>
          </p:nvSpPr>
          <p:spPr>
            <a:xfrm>
              <a:off x="13113302" y="3085908"/>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47" b="1" dirty="0">
                  <a:solidFill>
                    <a:schemeClr val="bg1"/>
                  </a:solidFill>
                </a:rPr>
                <a:t>	Jan Heinrich UDE</a:t>
              </a:r>
            </a:p>
            <a:p>
              <a:r>
                <a:rPr lang="en-US" sz="2800" b="1" dirty="0">
                  <a:solidFill>
                    <a:schemeClr val="bg1"/>
                  </a:solidFill>
                </a:rPr>
                <a:t>      	Sr. Manager, MTY MEX </a:t>
              </a:r>
              <a:r>
                <a:rPr lang="en-US" sz="2800" dirty="0">
                  <a:solidFill>
                    <a:schemeClr val="bg1"/>
                  </a:solidFill>
                </a:rPr>
                <a:t>	 	Leader PM</a:t>
              </a: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3258505" y="5682543"/>
              <a:ext cx="1057796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13316391" y="6157630"/>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Romero</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43" name="TextBox 42">
              <a:extLst>
                <a:ext uri="{FF2B5EF4-FFF2-40B4-BE49-F238E27FC236}">
                  <a16:creationId xmlns:a16="http://schemas.microsoft.com/office/drawing/2014/main" id="{75AC6BE2-F152-40EA-ADE0-B37231116AC8}"/>
                </a:ext>
              </a:extLst>
            </p:cNvPr>
            <p:cNvSpPr txBox="1"/>
            <p:nvPr/>
          </p:nvSpPr>
          <p:spPr>
            <a:xfrm>
              <a:off x="13286901" y="8552532"/>
              <a:ext cx="6757416" cy="17058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Alonzo</a:t>
              </a:r>
            </a:p>
            <a:p>
              <a:r>
                <a:rPr lang="en-US" sz="3547" b="1" dirty="0">
                  <a:solidFill>
                    <a:schemeClr val="bg1"/>
                  </a:solidFill>
                </a:rPr>
                <a:t>	</a:t>
              </a:r>
              <a:r>
                <a:rPr lang="en-US" sz="2800" b="1" dirty="0">
                  <a:solidFill>
                    <a:schemeClr val="bg1"/>
                  </a:solidFill>
                </a:rPr>
                <a:t>Project Manager, El Paso USA</a:t>
              </a:r>
            </a:p>
            <a:p>
              <a:r>
                <a:rPr lang="en-US" sz="2800" b="1" dirty="0">
                  <a:solidFill>
                    <a:schemeClr val="bg1"/>
                  </a:solidFill>
                </a:rPr>
                <a:t>               CoS (SBO-REB), QVE</a:t>
              </a: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234055" y="5682546"/>
              <a:ext cx="24454"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026" idx="2"/>
            </p:cNvCxnSpPr>
            <p:nvPr/>
          </p:nvCxnSpPr>
          <p:spPr>
            <a:xfrm>
              <a:off x="3258505" y="7198453"/>
              <a:ext cx="5252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p:cNvCxnSpPr>
            <p:nvPr/>
          </p:nvCxnSpPr>
          <p:spPr>
            <a:xfrm>
              <a:off x="3258505" y="9543251"/>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1748190" y="5682546"/>
              <a:ext cx="0" cy="64898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2" idx="2"/>
            </p:cNvCxnSpPr>
            <p:nvPr/>
          </p:nvCxnSpPr>
          <p:spPr>
            <a:xfrm>
              <a:off x="11743908" y="9467332"/>
              <a:ext cx="73999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030" idx="2"/>
            </p:cNvCxnSpPr>
            <p:nvPr/>
          </p:nvCxnSpPr>
          <p:spPr>
            <a:xfrm>
              <a:off x="11743908" y="7064653"/>
              <a:ext cx="708779" cy="587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843024" y="5682543"/>
              <a:ext cx="7072257"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15" idx="2"/>
            </p:cNvCxnSpPr>
            <p:nvPr/>
          </p:nvCxnSpPr>
          <p:spPr>
            <a:xfrm>
              <a:off x="20915281" y="7064653"/>
              <a:ext cx="5163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a:endCxn id="16" idx="2"/>
            </p:cNvCxnSpPr>
            <p:nvPr/>
          </p:nvCxnSpPr>
          <p:spPr>
            <a:xfrm>
              <a:off x="20876288" y="9461680"/>
              <a:ext cx="5553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21974144" y="6157630"/>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Carlos Galvan</a:t>
              </a:r>
            </a:p>
            <a:p>
              <a:r>
                <a:rPr lang="en-US" sz="3547"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21974144" y="8597572"/>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Mario Gutierrez</a:t>
              </a:r>
            </a:p>
            <a:p>
              <a:r>
                <a:rPr lang="en-US" sz="3547" b="1" dirty="0">
                  <a:solidFill>
                    <a:schemeClr val="bg1"/>
                  </a:solidFill>
                </a:rPr>
                <a:t>	</a:t>
              </a:r>
              <a:r>
                <a:rPr lang="en-US" sz="2956" b="1"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4577238" y="6297006"/>
              <a:ext cx="6757416" cy="172983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Fernando Rodriguez</a:t>
              </a:r>
            </a:p>
            <a:p>
              <a:r>
                <a:rPr lang="en-US" sz="3547" dirty="0">
                  <a:solidFill>
                    <a:schemeClr val="bg1"/>
                  </a:solidFill>
                </a:rPr>
                <a:t>	</a:t>
              </a:r>
              <a:r>
                <a:rPr lang="en-US" sz="2800" b="1" dirty="0">
                  <a:solidFill>
                    <a:schemeClr val="bg1"/>
                  </a:solidFill>
                </a:rPr>
                <a:t>Project Manager, TLX MEX</a:t>
              </a:r>
            </a:p>
            <a:p>
              <a:r>
                <a:rPr lang="en-US" sz="2800" b="1" dirty="0">
                  <a:solidFill>
                    <a:schemeClr val="bg1"/>
                  </a:solidFill>
                </a:rPr>
                <a:t>               CoS (SBO-REB), QVE</a:t>
              </a:r>
            </a:p>
          </p:txBody>
        </p:sp>
        <p:cxnSp>
          <p:nvCxnSpPr>
            <p:cNvPr id="66" name="Straight Connector 65">
              <a:extLst>
                <a:ext uri="{FF2B5EF4-FFF2-40B4-BE49-F238E27FC236}">
                  <a16:creationId xmlns:a16="http://schemas.microsoft.com/office/drawing/2014/main" id="{E19A2CF5-D4F4-4D40-A16E-876CC2026455}"/>
                </a:ext>
              </a:extLst>
            </p:cNvPr>
            <p:cNvCxnSpPr>
              <a:cxnSpLocks/>
            </p:cNvCxnSpPr>
            <p:nvPr/>
          </p:nvCxnSpPr>
          <p:spPr>
            <a:xfrm flipH="1">
              <a:off x="20876288" y="5682543"/>
              <a:ext cx="38994" cy="650893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s://spiceportal.schneider-electric.com/image/user_male_portrait?img_id=1552731&amp;img_id_token=zVTbmB4x5%2B4fnNTz3XR3LWD5h2g%3D&amp;t=1527601868564">
              <a:extLst>
                <a:ext uri="{FF2B5EF4-FFF2-40B4-BE49-F238E27FC236}">
                  <a16:creationId xmlns:a16="http://schemas.microsoft.com/office/drawing/2014/main" id="{12472C54-E304-46AB-B850-8E06EAFD9CE3}"/>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3778" y="6128605"/>
              <a:ext cx="2130552" cy="2139696"/>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pic>
          <p:nvPicPr>
            <p:cNvPr id="1030" name="Picture 6" descr="https://spiceportal.schneider-electric.com/image/user_male_portrait?img_id=18065812&amp;img_id_token=L1TzhRImyqZnN%2FedVb0OuWzIiCI%3D&amp;t=1527602063597">
              <a:extLst>
                <a:ext uri="{FF2B5EF4-FFF2-40B4-BE49-F238E27FC236}">
                  <a16:creationId xmlns:a16="http://schemas.microsoft.com/office/drawing/2014/main" id="{F8CA3078-A93C-4173-BF43-92428E97EEB4}"/>
                </a:ext>
              </a:extLst>
            </p:cNvPr>
            <p:cNvPicPr preferRelativeResize="0">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52687" y="6000679"/>
              <a:ext cx="2130552" cy="2139696"/>
            </a:xfrm>
            <a:prstGeom prst="ellipse">
              <a:avLst/>
            </a:prstGeom>
            <a:ln w="12700" cap="rnd">
              <a:solidFill>
                <a:schemeClr val="bg1">
                  <a:lumMod val="85000"/>
                </a:schemeClr>
              </a:solidFill>
              <a:prstDash val="solid"/>
            </a:ln>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55D32A5-2D74-4DD4-9858-EFC6C413FDF2}"/>
                </a:ext>
              </a:extLst>
            </p:cNvPr>
            <p:cNvPicPr>
              <a:picLocks noChangeAspect="1"/>
            </p:cNvPicPr>
            <p:nvPr/>
          </p:nvPicPr>
          <p:blipFill>
            <a:blip r:embed="rId5"/>
            <a:stretch>
              <a:fillRect/>
            </a:stretch>
          </p:blipFill>
          <p:spPr>
            <a:xfrm>
              <a:off x="12454642" y="2860302"/>
              <a:ext cx="2130552" cy="2214581"/>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391748F-2DB1-431A-9897-9E6C00D181FB}"/>
                </a:ext>
              </a:extLst>
            </p:cNvPr>
            <p:cNvPicPr preferRelativeResize="0">
              <a:picLocks/>
            </p:cNvPicPr>
            <p:nvPr/>
          </p:nvPicPr>
          <p:blipFill rotWithShape="1">
            <a:blip r:embed="rId6"/>
            <a:srcRect l="3615" r="1"/>
            <a:stretch/>
          </p:blipFill>
          <p:spPr>
            <a:xfrm>
              <a:off x="12483906" y="8397484"/>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004D123-B4C9-493E-A228-1E83CF467E95}"/>
                </a:ext>
              </a:extLst>
            </p:cNvPr>
            <p:cNvPicPr preferRelativeResize="0">
              <a:picLocks/>
            </p:cNvPicPr>
            <p:nvPr/>
          </p:nvPicPr>
          <p:blipFill>
            <a:blip r:embed="rId7"/>
            <a:stretch>
              <a:fillRect/>
            </a:stretch>
          </p:blipFill>
          <p:spPr>
            <a:xfrm>
              <a:off x="21431628" y="5994805"/>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507A916-DE1C-4B0F-BC69-EA59A1E2180C}"/>
                </a:ext>
              </a:extLst>
            </p:cNvPr>
            <p:cNvPicPr preferRelativeResize="0">
              <a:picLocks/>
            </p:cNvPicPr>
            <p:nvPr/>
          </p:nvPicPr>
          <p:blipFill>
            <a:blip r:embed="rId8"/>
            <a:stretch>
              <a:fillRect/>
            </a:stretch>
          </p:blipFill>
          <p:spPr>
            <a:xfrm>
              <a:off x="21431628" y="8391832"/>
              <a:ext cx="2130552" cy="2139696"/>
            </a:xfrm>
            <a:prstGeom prst="ellipse">
              <a:avLst/>
            </a:prstGeom>
            <a:ln w="12700" cap="rnd">
              <a:solidFill>
                <a:schemeClr val="bg1">
                  <a:lumMod val="85000"/>
                </a:schemeClr>
              </a:solidFill>
            </a:ln>
            <a:effectLst/>
            <a:scene3d>
              <a:camera prst="orthographicFront"/>
              <a:lightRig rig="contrasting" dir="t">
                <a:rot lat="0" lon="0" rev="3000000"/>
              </a:lightRig>
            </a:scene3d>
            <a:sp3d contourW="7620">
              <a:bevelT w="95250" h="31750"/>
              <a:contourClr>
                <a:srgbClr val="333333"/>
              </a:contourClr>
            </a:sp3d>
          </p:spPr>
        </p:pic>
        <p:sp>
          <p:nvSpPr>
            <p:cNvPr id="48" name="TextBox 47">
              <a:extLst>
                <a:ext uri="{FF2B5EF4-FFF2-40B4-BE49-F238E27FC236}">
                  <a16:creationId xmlns:a16="http://schemas.microsoft.com/office/drawing/2014/main" id="{A761AAF4-B154-4ED5-9C88-7BA202E3D0B7}"/>
                </a:ext>
              </a:extLst>
            </p:cNvPr>
            <p:cNvSpPr txBox="1"/>
            <p:nvPr/>
          </p:nvSpPr>
          <p:spPr>
            <a:xfrm>
              <a:off x="4559637" y="8830859"/>
              <a:ext cx="6757416" cy="1729833"/>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Valdemar Berlanga</a:t>
              </a:r>
            </a:p>
            <a:p>
              <a:r>
                <a:rPr lang="en-US" sz="3547" dirty="0">
                  <a:solidFill>
                    <a:schemeClr val="bg1"/>
                  </a:solidFill>
                </a:rPr>
                <a:t>	</a:t>
              </a:r>
              <a:r>
                <a:rPr lang="en-US" sz="2800" b="1" dirty="0">
                  <a:solidFill>
                    <a:schemeClr val="bg1"/>
                  </a:solidFill>
                </a:rPr>
                <a:t>Project Manager, MTY MEX</a:t>
              </a:r>
            </a:p>
            <a:p>
              <a:r>
                <a:rPr lang="en-US" sz="2800" b="1" dirty="0">
                  <a:solidFill>
                    <a:schemeClr val="bg1"/>
                  </a:solidFill>
                </a:rPr>
                <a:t>               CoS (SBO-REB), QVE</a:t>
              </a:r>
            </a:p>
          </p:txBody>
        </p:sp>
        <p:pic>
          <p:nvPicPr>
            <p:cNvPr id="46" name="Picture 45">
              <a:extLst>
                <a:ext uri="{FF2B5EF4-FFF2-40B4-BE49-F238E27FC236}">
                  <a16:creationId xmlns:a16="http://schemas.microsoft.com/office/drawing/2014/main" id="{6C670DCC-16A0-4977-9F9D-9A7A0B0AA44A}"/>
                </a:ext>
              </a:extLst>
            </p:cNvPr>
            <p:cNvPicPr preferRelativeResize="0">
              <a:picLocks/>
            </p:cNvPicPr>
            <p:nvPr/>
          </p:nvPicPr>
          <p:blipFill>
            <a:blip r:embed="rId9"/>
            <a:stretch>
              <a:fillRect/>
            </a:stretch>
          </p:blipFill>
          <p:spPr>
            <a:xfrm>
              <a:off x="3831661" y="8571388"/>
              <a:ext cx="2130552"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49" name="TextBox 48">
              <a:extLst>
                <a:ext uri="{FF2B5EF4-FFF2-40B4-BE49-F238E27FC236}">
                  <a16:creationId xmlns:a16="http://schemas.microsoft.com/office/drawing/2014/main" id="{4985D1FC-C8EA-4163-B248-8E4DA9317AC6}"/>
                </a:ext>
              </a:extLst>
            </p:cNvPr>
            <p:cNvSpPr txBox="1"/>
            <p:nvPr/>
          </p:nvSpPr>
          <p:spPr>
            <a:xfrm>
              <a:off x="13286901" y="11259353"/>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a:solidFill>
                    <a:schemeClr val="bg1"/>
                  </a:solidFill>
                </a:rPr>
                <a:t>        </a:t>
              </a:r>
              <a:r>
                <a:rPr lang="en-US" sz="3550" b="1" dirty="0">
                  <a:solidFill>
                    <a:schemeClr val="bg1"/>
                  </a:solidFill>
                </a:rPr>
                <a:t>Diego Lozano Salas </a:t>
              </a:r>
            </a:p>
            <a:p>
              <a:pPr algn="ctr"/>
              <a:r>
                <a:rPr lang="en-US" sz="3200" b="1" dirty="0">
                  <a:solidFill>
                    <a:schemeClr val="bg1"/>
                  </a:solidFill>
                </a:rPr>
                <a:t>      </a:t>
              </a:r>
              <a:r>
                <a:rPr lang="en-US" sz="2800" b="1" dirty="0">
                  <a:solidFill>
                    <a:schemeClr val="bg1"/>
                  </a:solidFill>
                </a:rPr>
                <a:t>Purchasing Projects-Intern  </a:t>
              </a:r>
              <a:endParaRPr lang="en-US" sz="2800" dirty="0">
                <a:solidFill>
                  <a:schemeClr val="bg1"/>
                </a:solidFill>
              </a:endParaRPr>
            </a:p>
          </p:txBody>
        </p:sp>
        <p:sp>
          <p:nvSpPr>
            <p:cNvPr id="50" name="TextBox 49">
              <a:extLst>
                <a:ext uri="{FF2B5EF4-FFF2-40B4-BE49-F238E27FC236}">
                  <a16:creationId xmlns:a16="http://schemas.microsoft.com/office/drawing/2014/main" id="{5FDFF552-3AD2-4DD0-B6B4-7CE2641BC3D7}"/>
                </a:ext>
              </a:extLst>
            </p:cNvPr>
            <p:cNvSpPr txBox="1"/>
            <p:nvPr/>
          </p:nvSpPr>
          <p:spPr>
            <a:xfrm>
              <a:off x="21974144" y="11241636"/>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550" b="1" dirty="0">
                  <a:solidFill>
                    <a:schemeClr val="bg1"/>
                  </a:solidFill>
                </a:rPr>
                <a:t>              Jose Hernández</a:t>
              </a:r>
              <a:r>
                <a:rPr lang="es-MX" sz="3550" b="1" dirty="0">
                  <a:solidFill>
                    <a:schemeClr val="bg1"/>
                  </a:solidFill>
                </a:rPr>
                <a:t> </a:t>
              </a:r>
            </a:p>
            <a:p>
              <a:pPr algn="ctr"/>
              <a:r>
                <a:rPr lang="en-US" sz="2800" b="1" dirty="0">
                  <a:solidFill>
                    <a:schemeClr val="bg1"/>
                  </a:solidFill>
                </a:rPr>
                <a:t>	  Purchasing Projects - Intern </a:t>
              </a:r>
              <a:endParaRPr lang="en-US" sz="2800" dirty="0">
                <a:solidFill>
                  <a:schemeClr val="bg1"/>
                </a:solidFill>
              </a:endParaRPr>
            </a:p>
          </p:txBody>
        </p:sp>
        <p:cxnSp>
          <p:nvCxnSpPr>
            <p:cNvPr id="55" name="Straight Arrow Connector 54">
              <a:extLst>
                <a:ext uri="{FF2B5EF4-FFF2-40B4-BE49-F238E27FC236}">
                  <a16:creationId xmlns:a16="http://schemas.microsoft.com/office/drawing/2014/main" id="{C03A3FC0-1D4A-4F93-BC60-BD10530AA51D}"/>
                </a:ext>
              </a:extLst>
            </p:cNvPr>
            <p:cNvCxnSpPr>
              <a:cxnSpLocks/>
              <a:endCxn id="59" idx="2"/>
            </p:cNvCxnSpPr>
            <p:nvPr/>
          </p:nvCxnSpPr>
          <p:spPr>
            <a:xfrm>
              <a:off x="11797089" y="12172432"/>
              <a:ext cx="67907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B3E88A3-7C66-40AE-8995-3672FB304407}"/>
                </a:ext>
              </a:extLst>
            </p:cNvPr>
            <p:cNvCxnSpPr>
              <a:cxnSpLocks/>
              <a:endCxn id="58" idx="2"/>
            </p:cNvCxnSpPr>
            <p:nvPr/>
          </p:nvCxnSpPr>
          <p:spPr>
            <a:xfrm>
              <a:off x="20876288" y="12127687"/>
              <a:ext cx="553788" cy="0"/>
            </a:xfrm>
            <a:prstGeom prst="straightConnector1">
              <a:avLst/>
            </a:prstGeom>
            <a:ln w="12700" cap="rnd">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3405592E-7896-40A0-BD64-35C986430FC2}"/>
                </a:ext>
              </a:extLst>
            </p:cNvPr>
            <p:cNvPicPr preferRelativeResize="0">
              <a:picLocks/>
            </p:cNvPicPr>
            <p:nvPr/>
          </p:nvPicPr>
          <p:blipFill rotWithShape="1">
            <a:blip r:embed="rId10" cstate="email">
              <a:extLst>
                <a:ext uri="{28A0092B-C50C-407E-A947-70E740481C1C}">
                  <a14:useLocalDpi xmlns:a14="http://schemas.microsoft.com/office/drawing/2010/main" val="0"/>
                </a:ext>
              </a:extLst>
            </a:blip>
            <a:srcRect l="23263" t="-637" r="-757" b="39626"/>
            <a:stretch/>
          </p:blipFill>
          <p:spPr>
            <a:xfrm>
              <a:off x="21430076" y="11057839"/>
              <a:ext cx="2130552" cy="2139696"/>
            </a:xfrm>
            <a:prstGeom prst="ellipse">
              <a:avLst/>
            </a:prstGeom>
            <a:ln>
              <a:solidFill>
                <a:schemeClr val="bg1">
                  <a:lumMod val="85000"/>
                </a:schemeClr>
              </a:solidFill>
            </a:ln>
          </p:spPr>
        </p:pic>
        <p:pic>
          <p:nvPicPr>
            <p:cNvPr id="59" name="Picture 58">
              <a:extLst>
                <a:ext uri="{FF2B5EF4-FFF2-40B4-BE49-F238E27FC236}">
                  <a16:creationId xmlns:a16="http://schemas.microsoft.com/office/drawing/2014/main" id="{F1AE8FC8-1A7A-4D29-A439-4218F9BCF1D2}"/>
                </a:ext>
              </a:extLst>
            </p:cNvPr>
            <p:cNvPicPr preferRelativeResize="0">
              <a:picLocks/>
            </p:cNvPicPr>
            <p:nvPr/>
          </p:nvPicPr>
          <p:blipFill rotWithShape="1">
            <a:blip r:embed="rId11" cstate="email">
              <a:extLst>
                <a:ext uri="{28A0092B-C50C-407E-A947-70E740481C1C}">
                  <a14:useLocalDpi xmlns:a14="http://schemas.microsoft.com/office/drawing/2010/main" val="0"/>
                </a:ext>
              </a:extLst>
            </a:blip>
            <a:srcRect l="6123" t="10505" r="10034" b="10153"/>
            <a:stretch/>
          </p:blipFill>
          <p:spPr>
            <a:xfrm>
              <a:off x="12476167" y="11102584"/>
              <a:ext cx="2130552" cy="2139696"/>
            </a:xfrm>
            <a:prstGeom prst="ellipse">
              <a:avLst/>
            </a:prstGeom>
            <a:ln>
              <a:solidFill>
                <a:schemeClr val="bg1">
                  <a:lumMod val="85000"/>
                </a:schemeClr>
              </a:solidFill>
            </a:ln>
          </p:spPr>
        </p:pic>
      </p:grpSp>
      <p:sp>
        <p:nvSpPr>
          <p:cNvPr id="41" name="TextBox 40">
            <a:extLst>
              <a:ext uri="{FF2B5EF4-FFF2-40B4-BE49-F238E27FC236}">
                <a16:creationId xmlns:a16="http://schemas.microsoft.com/office/drawing/2014/main" id="{C1EFAAB3-AFA9-4D64-881B-90D11407836D}"/>
              </a:ext>
            </a:extLst>
          </p:cNvPr>
          <p:cNvSpPr txBox="1"/>
          <p:nvPr/>
        </p:nvSpPr>
        <p:spPr>
          <a:xfrm>
            <a:off x="4593981" y="10837144"/>
            <a:ext cx="6757416" cy="172821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44" name="Picture 43">
            <a:extLst>
              <a:ext uri="{FF2B5EF4-FFF2-40B4-BE49-F238E27FC236}">
                <a16:creationId xmlns:a16="http://schemas.microsoft.com/office/drawing/2014/main" id="{A21A8018-00A1-4F3D-88AB-67DFCA48E442}"/>
              </a:ext>
            </a:extLst>
          </p:cNvPr>
          <p:cNvPicPr preferRelativeResize="0">
            <a:picLocks/>
          </p:cNvPicPr>
          <p:nvPr/>
        </p:nvPicPr>
        <p:blipFill rotWithShape="1">
          <a:blip r:embed="rId12"/>
          <a:srcRect l="10389" t="31541" r="78973" b="44510"/>
          <a:stretch/>
        </p:blipFill>
        <p:spPr>
          <a:xfrm>
            <a:off x="3792495" y="10631921"/>
            <a:ext cx="2130552" cy="2139696"/>
          </a:xfrm>
          <a:prstGeom prst="flowChartConnector">
            <a:avLst/>
          </a:prstGeom>
          <a:ln>
            <a:solidFill>
              <a:schemeClr val="accent1"/>
            </a:solidFill>
          </a:ln>
        </p:spPr>
      </p:pic>
      <p:cxnSp>
        <p:nvCxnSpPr>
          <p:cNvPr id="45" name="Straight Arrow Connector 44">
            <a:extLst>
              <a:ext uri="{FF2B5EF4-FFF2-40B4-BE49-F238E27FC236}">
                <a16:creationId xmlns:a16="http://schemas.microsoft.com/office/drawing/2014/main" id="{FDFDD66D-3D56-485A-A9BE-4E2750FCAA77}"/>
              </a:ext>
            </a:extLst>
          </p:cNvPr>
          <p:cNvCxnSpPr>
            <a:cxnSpLocks/>
          </p:cNvCxnSpPr>
          <p:nvPr/>
        </p:nvCxnSpPr>
        <p:spPr>
          <a:xfrm>
            <a:off x="3257136" y="11696505"/>
            <a:ext cx="529555" cy="526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3B62CFE-0B32-4857-BAE0-A132B28314D5}"/>
              </a:ext>
            </a:extLst>
          </p:cNvPr>
          <p:cNvSpPr/>
          <p:nvPr/>
        </p:nvSpPr>
        <p:spPr>
          <a:xfrm>
            <a:off x="4770853" y="437014"/>
            <a:ext cx="22821618" cy="1546449"/>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p>
            <a:pPr algn="ctr"/>
            <a:r>
              <a:rPr lang="es-419" sz="8276"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Strategic Projects &amp; Program Management</a:t>
            </a:r>
            <a:endParaRPr lang="en-US" sz="8276" b="1" spc="148" dirty="0">
              <a:ln w="0"/>
              <a:solidFill>
                <a:schemeClr val="tx2">
                  <a:lumMod val="75000"/>
                </a:schemeClr>
              </a:solidFill>
              <a:effectLst>
                <a:innerShdw dist="50800" dir="5400000">
                  <a:schemeClr val="tx1">
                    <a:lumMod val="50000"/>
                    <a:lumOff val="50000"/>
                  </a:schemeClr>
                </a:innerShdw>
              </a:effectLst>
            </a:endParaRPr>
          </a:p>
        </p:txBody>
      </p:sp>
    </p:spTree>
    <p:extLst>
      <p:ext uri="{BB962C8B-B14F-4D97-AF65-F5344CB8AC3E}">
        <p14:creationId xmlns:p14="http://schemas.microsoft.com/office/powerpoint/2010/main" val="16934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054D00C6-99AF-4B5D-A7FD-51F9F58ABE6D}"/>
              </a:ext>
            </a:extLst>
          </p:cNvPr>
          <p:cNvSpPr txBox="1"/>
          <p:nvPr/>
        </p:nvSpPr>
        <p:spPr>
          <a:xfrm>
            <a:off x="17574904" y="12768638"/>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t>
            </a:r>
            <a:r>
              <a:rPr lang="en-US" sz="3200" b="1" dirty="0">
                <a:solidFill>
                  <a:schemeClr val="bg1"/>
                </a:solidFill>
              </a:rPr>
              <a:t>Karen Valeria Vidales</a:t>
            </a:r>
          </a:p>
          <a:p>
            <a:r>
              <a:rPr lang="en-US" sz="2800" b="1" dirty="0">
                <a:solidFill>
                  <a:schemeClr val="bg1"/>
                </a:solidFill>
              </a:rPr>
              <a:t>              </a:t>
            </a:r>
            <a:r>
              <a:rPr lang="en-US" sz="2400" b="1" dirty="0">
                <a:solidFill>
                  <a:schemeClr val="bg1"/>
                </a:solidFill>
              </a:rPr>
              <a:t>Elec.Mech Engr, </a:t>
            </a:r>
            <a:r>
              <a:rPr lang="en-US" sz="1800" b="1" dirty="0">
                <a:solidFill>
                  <a:schemeClr val="bg1"/>
                </a:solidFill>
              </a:rPr>
              <a:t>PIIT MTY MEX </a:t>
            </a:r>
          </a:p>
        </p:txBody>
      </p:sp>
      <p:sp>
        <p:nvSpPr>
          <p:cNvPr id="3" name="Slide Number Placeholder 2"/>
          <p:cNvSpPr>
            <a:spLocks noGrp="1"/>
          </p:cNvSpPr>
          <p:nvPr>
            <p:ph type="sldNum" sz="quarter" idx="4"/>
          </p:nvPr>
        </p:nvSpPr>
        <p:spPr/>
        <p:txBody>
          <a:bodyPr/>
          <a:lstStyle/>
          <a:p>
            <a:r>
              <a:rPr lang="en-US" dirty="0"/>
              <a:t>Page </a:t>
            </a:r>
            <a:fld id="{5A9C12DC-491F-9444-86A2-13AC5C62A2FC}" type="slidenum">
              <a:rPr lang="en-US" smtClean="0"/>
              <a:pPr/>
              <a:t>5</a:t>
            </a:fld>
            <a:endParaRPr lang="en-US" dirty="0"/>
          </a:p>
        </p:txBody>
      </p:sp>
      <p:sp>
        <p:nvSpPr>
          <p:cNvPr id="4" name="Footer Placeholder 3"/>
          <p:cNvSpPr>
            <a:spLocks noGrp="1"/>
          </p:cNvSpPr>
          <p:nvPr>
            <p:ph type="ftr" sz="quarter" idx="3"/>
          </p:nvPr>
        </p:nvSpPr>
        <p:spPr>
          <a:xfrm>
            <a:off x="1997968" y="14443623"/>
            <a:ext cx="5284185" cy="92461"/>
          </a:xfrm>
        </p:spPr>
        <p:txBody>
          <a:bodyPr/>
          <a:lstStyle/>
          <a:p>
            <a:r>
              <a:rPr lang="en-US" dirty="0"/>
              <a:t>Confidential Property of Schneider Electric |</a:t>
            </a:r>
          </a:p>
        </p:txBody>
      </p:sp>
      <p:sp>
        <p:nvSpPr>
          <p:cNvPr id="6" name="TextBox 5">
            <a:extLst>
              <a:ext uri="{FF2B5EF4-FFF2-40B4-BE49-F238E27FC236}">
                <a16:creationId xmlns:a16="http://schemas.microsoft.com/office/drawing/2014/main" id="{7AC60D77-5609-4A86-8F49-483E69D0BAF3}"/>
              </a:ext>
            </a:extLst>
          </p:cNvPr>
          <p:cNvSpPr txBox="1"/>
          <p:nvPr/>
        </p:nvSpPr>
        <p:spPr>
          <a:xfrm>
            <a:off x="11371054" y="-47607"/>
            <a:ext cx="9515600" cy="1288558"/>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s-419" sz="6600" dirty="0"/>
              <a:t>Project Engineers</a:t>
            </a:r>
            <a:endParaRPr lang="en-US" sz="6600" dirty="0"/>
          </a:p>
        </p:txBody>
      </p:sp>
      <p:cxnSp>
        <p:nvCxnSpPr>
          <p:cNvPr id="85" name="Straight Arrow Connector 84">
            <a:extLst>
              <a:ext uri="{FF2B5EF4-FFF2-40B4-BE49-F238E27FC236}">
                <a16:creationId xmlns:a16="http://schemas.microsoft.com/office/drawing/2014/main" id="{E8D5EFA2-DF58-4F5F-85ED-67DD2315C67C}"/>
              </a:ext>
            </a:extLst>
          </p:cNvPr>
          <p:cNvCxnSpPr>
            <a:cxnSpLocks/>
          </p:cNvCxnSpPr>
          <p:nvPr/>
        </p:nvCxnSpPr>
        <p:spPr>
          <a:xfrm>
            <a:off x="21286191" y="7138214"/>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60777C7-F12C-4096-921C-52208D25C0F9}"/>
              </a:ext>
            </a:extLst>
          </p:cNvPr>
          <p:cNvCxnSpPr>
            <a:cxnSpLocks/>
            <a:endCxn id="107" idx="2"/>
          </p:cNvCxnSpPr>
          <p:nvPr/>
        </p:nvCxnSpPr>
        <p:spPr>
          <a:xfrm>
            <a:off x="24375136" y="4839930"/>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526ECDC-A530-40BE-A8B4-BD5916EB87A4}"/>
              </a:ext>
            </a:extLst>
          </p:cNvPr>
          <p:cNvCxnSpPr>
            <a:cxnSpLocks/>
          </p:cNvCxnSpPr>
          <p:nvPr/>
        </p:nvCxnSpPr>
        <p:spPr>
          <a:xfrm>
            <a:off x="24375136" y="11544762"/>
            <a:ext cx="31307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823A24A-7448-4DBD-8983-EA71ED990F1C}"/>
              </a:ext>
            </a:extLst>
          </p:cNvPr>
          <p:cNvSpPr txBox="1"/>
          <p:nvPr/>
        </p:nvSpPr>
        <p:spPr>
          <a:xfrm>
            <a:off x="13141565" y="1511807"/>
            <a:ext cx="7233295" cy="174618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Solis</a:t>
            </a:r>
          </a:p>
          <a:p>
            <a:r>
              <a:rPr lang="en-US" sz="3200" b="1" dirty="0">
                <a:solidFill>
                  <a:schemeClr val="bg1"/>
                </a:solidFill>
              </a:rPr>
              <a:t>	    </a:t>
            </a:r>
            <a:r>
              <a:rPr lang="en-US" sz="2800" b="1" dirty="0">
                <a:solidFill>
                  <a:schemeClr val="bg1"/>
                </a:solidFill>
              </a:rPr>
              <a:t>PIIT CoS Engr Mgr, </a:t>
            </a:r>
            <a:r>
              <a:rPr lang="en-US" sz="2000" b="1" dirty="0">
                <a:solidFill>
                  <a:schemeClr val="bg1"/>
                </a:solidFill>
              </a:rPr>
              <a:t>MTY, MEX</a:t>
            </a:r>
            <a:endParaRPr lang="en-US" sz="2800" b="1" dirty="0">
              <a:solidFill>
                <a:schemeClr val="bg1"/>
              </a:solidFill>
            </a:endParaRPr>
          </a:p>
          <a:p>
            <a:r>
              <a:rPr lang="en-US" sz="3200" dirty="0">
                <a:solidFill>
                  <a:schemeClr val="bg1"/>
                </a:solidFill>
              </a:rPr>
              <a:t>	    </a:t>
            </a:r>
            <a:r>
              <a:rPr lang="en-US" sz="2800" dirty="0">
                <a:solidFill>
                  <a:schemeClr val="bg1"/>
                </a:solidFill>
              </a:rPr>
              <a:t>Prj</a:t>
            </a:r>
            <a:r>
              <a:rPr lang="en-US" sz="3200" dirty="0">
                <a:solidFill>
                  <a:schemeClr val="bg1"/>
                </a:solidFill>
              </a:rPr>
              <a:t> Mgr, CoS &amp; SBO</a:t>
            </a:r>
            <a:endParaRPr lang="en-US" sz="2800" dirty="0">
              <a:solidFill>
                <a:schemeClr val="bg1"/>
              </a:solidFill>
            </a:endParaRPr>
          </a:p>
        </p:txBody>
      </p: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19736" y="3608565"/>
            <a:ext cx="24155400"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2A4A986-CBB9-415F-A0BF-22BABC148FC7}"/>
              </a:ext>
            </a:extLst>
          </p:cNvPr>
          <p:cNvSpPr txBox="1"/>
          <p:nvPr/>
        </p:nvSpPr>
        <p:spPr>
          <a:xfrm>
            <a:off x="9388670" y="4012712"/>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Edgar Arredondo</a:t>
            </a:r>
          </a:p>
          <a:p>
            <a:r>
              <a:rPr lang="en-US" sz="3547" dirty="0">
                <a:solidFill>
                  <a:schemeClr val="bg1"/>
                </a:solidFill>
              </a:rPr>
              <a:t>	</a:t>
            </a:r>
            <a:r>
              <a:rPr lang="en-US" sz="2800" b="1" dirty="0">
                <a:solidFill>
                  <a:schemeClr val="bg1"/>
                </a:solidFill>
              </a:rPr>
              <a:t>Prod Design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CoS &amp; Core Team Member</a:t>
            </a:r>
          </a:p>
        </p:txBody>
      </p:sp>
      <p:sp>
        <p:nvSpPr>
          <p:cNvPr id="43" name="TextBox 42">
            <a:extLst>
              <a:ext uri="{FF2B5EF4-FFF2-40B4-BE49-F238E27FC236}">
                <a16:creationId xmlns:a16="http://schemas.microsoft.com/office/drawing/2014/main" id="{75AC6BE2-F152-40EA-ADE0-B37231116AC8}"/>
              </a:ext>
            </a:extLst>
          </p:cNvPr>
          <p:cNvSpPr txBox="1"/>
          <p:nvPr/>
        </p:nvSpPr>
        <p:spPr>
          <a:xfrm>
            <a:off x="9401849" y="6236716"/>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Manuel Peinado</a:t>
            </a:r>
          </a:p>
          <a:p>
            <a:r>
              <a:rPr lang="en-US" sz="3200" b="1" dirty="0">
                <a:solidFill>
                  <a:schemeClr val="bg1"/>
                </a:solidFill>
              </a:rPr>
              <a:t>              </a:t>
            </a:r>
            <a:r>
              <a:rPr lang="en-US" sz="2800" b="1" dirty="0">
                <a:solidFill>
                  <a:schemeClr val="bg1"/>
                </a:solidFill>
              </a:rPr>
              <a:t>Elec-Mech Sr Eng.</a:t>
            </a:r>
            <a:r>
              <a:rPr lang="en-US" sz="1800" b="1" dirty="0">
                <a:solidFill>
                  <a:schemeClr val="bg1"/>
                </a:solidFill>
              </a:rPr>
              <a:t>PIIT MTY, MEX </a:t>
            </a:r>
            <a:r>
              <a:rPr lang="en-US" sz="3200" dirty="0">
                <a:solidFill>
                  <a:schemeClr val="bg1"/>
                </a:solidFill>
              </a:rPr>
              <a:t>	 </a:t>
            </a:r>
            <a:r>
              <a:rPr lang="en-US" sz="2000" dirty="0">
                <a:solidFill>
                  <a:schemeClr val="bg1"/>
                </a:solidFill>
              </a:rPr>
              <a:t>CoS &amp; SBO K5/K6</a:t>
            </a:r>
            <a:endParaRPr lang="en-US" sz="3200" dirty="0">
              <a:solidFill>
                <a:schemeClr val="bg1"/>
              </a:solidFill>
            </a:endParaRPr>
          </a:p>
        </p:txBody>
      </p:sp>
      <p:sp>
        <p:nvSpPr>
          <p:cNvPr id="46" name="TextBox 45">
            <a:extLst>
              <a:ext uri="{FF2B5EF4-FFF2-40B4-BE49-F238E27FC236}">
                <a16:creationId xmlns:a16="http://schemas.microsoft.com/office/drawing/2014/main" id="{E2C756AD-7100-45F7-B86F-36E280E61FAC}"/>
              </a:ext>
            </a:extLst>
          </p:cNvPr>
          <p:cNvSpPr txBox="1"/>
          <p:nvPr/>
        </p:nvSpPr>
        <p:spPr>
          <a:xfrm>
            <a:off x="17555838" y="1070515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600" b="1" dirty="0">
                <a:solidFill>
                  <a:schemeClr val="bg1"/>
                </a:solidFill>
              </a:rPr>
              <a:t>Alan Salas</a:t>
            </a:r>
            <a:br>
              <a:rPr lang="en-US" sz="3600" b="1" dirty="0">
                <a:solidFill>
                  <a:schemeClr val="bg1"/>
                </a:solidFill>
              </a:rPr>
            </a:br>
            <a:r>
              <a:rPr lang="en-US" sz="3600" b="1" dirty="0">
                <a:solidFill>
                  <a:schemeClr val="bg1"/>
                </a:solidFill>
              </a:rPr>
              <a:t>           </a:t>
            </a:r>
            <a:r>
              <a:rPr lang="en-US" sz="2400" b="1" dirty="0">
                <a:solidFill>
                  <a:schemeClr val="bg1"/>
                </a:solidFill>
              </a:rPr>
              <a:t>Elec- Mech Engr, PIIT MTY MEX</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355367" y="3608565"/>
            <a:ext cx="1" cy="809562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E6FF56E-D66D-4F80-94C8-388D24618C66}"/>
              </a:ext>
            </a:extLst>
          </p:cNvPr>
          <p:cNvCxnSpPr>
            <a:cxnSpLocks/>
            <a:endCxn id="110" idx="2"/>
          </p:cNvCxnSpPr>
          <p:nvPr/>
        </p:nvCxnSpPr>
        <p:spPr>
          <a:xfrm>
            <a:off x="355367" y="485358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39D79BAC-FCF9-44DA-824C-4CF71E0E3E71}"/>
              </a:ext>
            </a:extLst>
          </p:cNvPr>
          <p:cNvCxnSpPr>
            <a:cxnSpLocks/>
            <a:endCxn id="111" idx="2"/>
          </p:cNvCxnSpPr>
          <p:nvPr/>
        </p:nvCxnSpPr>
        <p:spPr>
          <a:xfrm>
            <a:off x="355367" y="7152129"/>
            <a:ext cx="43510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D674A58-5EA7-40B1-BE10-DEFDE6B09A2A}"/>
              </a:ext>
            </a:extLst>
          </p:cNvPr>
          <p:cNvCxnSpPr>
            <a:cxnSpLocks/>
            <a:endCxn id="112" idx="2"/>
          </p:cNvCxnSpPr>
          <p:nvPr/>
        </p:nvCxnSpPr>
        <p:spPr>
          <a:xfrm>
            <a:off x="355367" y="9309459"/>
            <a:ext cx="430375"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flipH="1">
            <a:off x="24349467" y="3608565"/>
            <a:ext cx="25669" cy="793619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1036" idx="2"/>
          </p:cNvCxnSpPr>
          <p:nvPr/>
        </p:nvCxnSpPr>
        <p:spPr>
          <a:xfrm>
            <a:off x="8195944" y="7089288"/>
            <a:ext cx="59854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1" idx="2"/>
          </p:cNvCxnSpPr>
          <p:nvPr/>
        </p:nvCxnSpPr>
        <p:spPr>
          <a:xfrm>
            <a:off x="8195944" y="4859699"/>
            <a:ext cx="56840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07B43BD-95FD-495D-9B57-4E1AEF4AAA95}"/>
              </a:ext>
            </a:extLst>
          </p:cNvPr>
          <p:cNvCxnSpPr>
            <a:cxnSpLocks/>
            <a:endCxn id="61" idx="2"/>
          </p:cNvCxnSpPr>
          <p:nvPr/>
        </p:nvCxnSpPr>
        <p:spPr>
          <a:xfrm>
            <a:off x="8169612" y="9344419"/>
            <a:ext cx="62483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a:off x="16228115" y="3608565"/>
            <a:ext cx="0" cy="100708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a:endCxn id="67" idx="2"/>
          </p:cNvCxnSpPr>
          <p:nvPr/>
        </p:nvCxnSpPr>
        <p:spPr>
          <a:xfrm>
            <a:off x="16228115" y="4788429"/>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67B4D264-E9DD-4314-B370-E4B98D6E3640}"/>
              </a:ext>
            </a:extLst>
          </p:cNvPr>
          <p:cNvCxnSpPr>
            <a:cxnSpLocks/>
          </p:cNvCxnSpPr>
          <p:nvPr/>
        </p:nvCxnSpPr>
        <p:spPr>
          <a:xfrm>
            <a:off x="16228115" y="9246893"/>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F67BF53-5088-4917-A8A1-BC119C809FD1}"/>
              </a:ext>
            </a:extLst>
          </p:cNvPr>
          <p:cNvCxnSpPr>
            <a:cxnSpLocks/>
          </p:cNvCxnSpPr>
          <p:nvPr/>
        </p:nvCxnSpPr>
        <p:spPr>
          <a:xfrm>
            <a:off x="16228115" y="6972809"/>
            <a:ext cx="32608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0685251F-B074-4EE8-B164-951BC400E21C}"/>
              </a:ext>
            </a:extLst>
          </p:cNvPr>
          <p:cNvSpPr txBox="1"/>
          <p:nvPr/>
        </p:nvSpPr>
        <p:spPr>
          <a:xfrm>
            <a:off x="9351268" y="1073204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Marco Rodriguez</a:t>
            </a:r>
          </a:p>
          <a:p>
            <a:r>
              <a:rPr lang="en-US" sz="3200" dirty="0">
                <a:solidFill>
                  <a:schemeClr val="bg1"/>
                </a:solidFill>
              </a:rPr>
              <a:t>	</a:t>
            </a:r>
            <a:r>
              <a:rPr lang="en-US" sz="2800" b="1" dirty="0">
                <a:solidFill>
                  <a:schemeClr val="bg1"/>
                </a:solidFill>
              </a:rPr>
              <a:t> Elec-Mech Engr, </a:t>
            </a:r>
            <a:r>
              <a:rPr lang="en-US" sz="2000" b="1" dirty="0">
                <a:solidFill>
                  <a:schemeClr val="bg1"/>
                </a:solidFill>
              </a:rPr>
              <a:t>PIIT MTY, MEX</a:t>
            </a:r>
            <a:endParaRPr lang="en-US" sz="2800" dirty="0">
              <a:solidFill>
                <a:schemeClr val="bg1"/>
              </a:solidFill>
            </a:endParaRPr>
          </a:p>
          <a:p>
            <a:r>
              <a:rPr lang="en-US" sz="2800" dirty="0">
                <a:solidFill>
                  <a:schemeClr val="bg1"/>
                </a:solidFill>
              </a:rPr>
              <a:t>                CoS &amp; SBO</a:t>
            </a:r>
          </a:p>
        </p:txBody>
      </p:sp>
      <p:sp>
        <p:nvSpPr>
          <p:cNvPr id="131" name="TextBox 130">
            <a:extLst>
              <a:ext uri="{FF2B5EF4-FFF2-40B4-BE49-F238E27FC236}">
                <a16:creationId xmlns:a16="http://schemas.microsoft.com/office/drawing/2014/main" id="{5178BCFD-2EB9-4566-A255-F2B6710665FC}"/>
              </a:ext>
            </a:extLst>
          </p:cNvPr>
          <p:cNvSpPr txBox="1"/>
          <p:nvPr/>
        </p:nvSpPr>
        <p:spPr>
          <a:xfrm>
            <a:off x="1414738" y="8550250"/>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Gina Hernandez</a:t>
            </a:r>
          </a:p>
          <a:p>
            <a:r>
              <a:rPr lang="en-US" sz="2800" b="1" dirty="0">
                <a:solidFill>
                  <a:schemeClr val="bg1"/>
                </a:solidFill>
              </a:rPr>
              <a:t>	</a:t>
            </a:r>
            <a:r>
              <a:rPr lang="en-US" sz="2400" b="1" dirty="0">
                <a:solidFill>
                  <a:schemeClr val="bg1"/>
                </a:solidFill>
              </a:rPr>
              <a:t>Sr. Electronics Design Engr.</a:t>
            </a:r>
            <a:endParaRPr lang="en-US" sz="2800" b="1" dirty="0">
              <a:solidFill>
                <a:schemeClr val="bg1"/>
              </a:solidFill>
            </a:endParaRPr>
          </a:p>
          <a:p>
            <a:r>
              <a:rPr lang="en-US" sz="2800" dirty="0">
                <a:solidFill>
                  <a:schemeClr val="bg1"/>
                </a:solidFill>
              </a:rPr>
              <a:t>	</a:t>
            </a:r>
            <a:r>
              <a:rPr lang="en-US" sz="1800" b="1" dirty="0">
                <a:solidFill>
                  <a:schemeClr val="bg1"/>
                </a:solidFill>
              </a:rPr>
              <a:t>PIIT MTY, MEX, </a:t>
            </a:r>
            <a:r>
              <a:rPr lang="en-US" sz="2400" dirty="0">
                <a:solidFill>
                  <a:schemeClr val="bg1"/>
                </a:solidFill>
              </a:rPr>
              <a:t>CoS &amp; QVE</a:t>
            </a:r>
            <a:endParaRPr lang="en-US" sz="2800" dirty="0">
              <a:solidFill>
                <a:schemeClr val="bg1"/>
              </a:solidFill>
            </a:endParaRPr>
          </a:p>
        </p:txBody>
      </p:sp>
      <p:sp>
        <p:nvSpPr>
          <p:cNvPr id="134" name="TextBox 133">
            <a:extLst>
              <a:ext uri="{FF2B5EF4-FFF2-40B4-BE49-F238E27FC236}">
                <a16:creationId xmlns:a16="http://schemas.microsoft.com/office/drawing/2014/main" id="{4D1D73E0-A3F4-4A7A-854E-7B89C58BBBE8}"/>
              </a:ext>
            </a:extLst>
          </p:cNvPr>
          <p:cNvSpPr txBox="1"/>
          <p:nvPr/>
        </p:nvSpPr>
        <p:spPr>
          <a:xfrm>
            <a:off x="17589288" y="838118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Barbara Martinez</a:t>
            </a:r>
          </a:p>
          <a:p>
            <a:r>
              <a:rPr lang="en-US" sz="3547" dirty="0">
                <a:solidFill>
                  <a:schemeClr val="bg1"/>
                </a:solidFill>
              </a:rPr>
              <a:t>	</a:t>
            </a:r>
            <a:r>
              <a:rPr lang="en-US" sz="2956" b="1" dirty="0">
                <a:solidFill>
                  <a:schemeClr val="bg1"/>
                </a:solidFill>
              </a:rPr>
              <a:t>Elec-Mech Engr, </a:t>
            </a:r>
            <a:r>
              <a:rPr lang="en-US" sz="2069" b="1" dirty="0">
                <a:solidFill>
                  <a:schemeClr val="bg1"/>
                </a:solidFill>
              </a:rPr>
              <a:t>PIIT MTY, MEX </a:t>
            </a:r>
            <a:endParaRPr lang="en-US" sz="2956" dirty="0">
              <a:solidFill>
                <a:schemeClr val="bg1"/>
              </a:solidFill>
            </a:endParaRPr>
          </a:p>
          <a:p>
            <a:r>
              <a:rPr lang="en-US" sz="2956" dirty="0">
                <a:solidFill>
                  <a:schemeClr val="bg1"/>
                </a:solidFill>
              </a:rPr>
              <a:t>             CoS &amp; SBO</a:t>
            </a:r>
          </a:p>
        </p:txBody>
      </p:sp>
      <p:sp>
        <p:nvSpPr>
          <p:cNvPr id="140" name="TextBox 139">
            <a:extLst>
              <a:ext uri="{FF2B5EF4-FFF2-40B4-BE49-F238E27FC236}">
                <a16:creationId xmlns:a16="http://schemas.microsoft.com/office/drawing/2014/main" id="{862478C4-43B1-4C6F-993F-940F4B231A5C}"/>
              </a:ext>
            </a:extLst>
          </p:cNvPr>
          <p:cNvSpPr txBox="1"/>
          <p:nvPr/>
        </p:nvSpPr>
        <p:spPr>
          <a:xfrm>
            <a:off x="1443733" y="406966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Elena Manriquez</a:t>
            </a:r>
          </a:p>
          <a:p>
            <a:r>
              <a:rPr lang="en-US" sz="3547" dirty="0">
                <a:solidFill>
                  <a:schemeClr val="bg1"/>
                </a:solidFill>
              </a:rPr>
              <a:t>	</a:t>
            </a:r>
            <a:r>
              <a:rPr lang="en-US" sz="2800" b="1" dirty="0">
                <a:solidFill>
                  <a:schemeClr val="bg1"/>
                </a:solidFill>
              </a:rPr>
              <a:t>Elec-Mech Eng. </a:t>
            </a:r>
            <a:r>
              <a:rPr lang="en-US" sz="2069" b="1" dirty="0">
                <a:solidFill>
                  <a:schemeClr val="bg1"/>
                </a:solidFill>
              </a:rPr>
              <a:t>PIIT MTY, MEX</a:t>
            </a:r>
            <a:endParaRPr lang="en-US" sz="2956" b="1" dirty="0">
              <a:solidFill>
                <a:schemeClr val="bg1"/>
              </a:solidFill>
            </a:endParaRPr>
          </a:p>
          <a:p>
            <a:r>
              <a:rPr lang="en-US" sz="2956" dirty="0">
                <a:solidFill>
                  <a:schemeClr val="bg1"/>
                </a:solidFill>
              </a:rPr>
              <a:t>	</a:t>
            </a:r>
            <a:r>
              <a:rPr lang="en-US" sz="2400" dirty="0">
                <a:solidFill>
                  <a:schemeClr val="bg1"/>
                </a:solidFill>
              </a:rPr>
              <a:t>QVE &amp; Reverse Engineering</a:t>
            </a:r>
            <a:endParaRPr lang="en-US" sz="2956" dirty="0">
              <a:solidFill>
                <a:schemeClr val="bg1"/>
              </a:solidFill>
            </a:endParaRPr>
          </a:p>
        </p:txBody>
      </p:sp>
      <p:sp>
        <p:nvSpPr>
          <p:cNvPr id="143" name="TextBox 142">
            <a:extLst>
              <a:ext uri="{FF2B5EF4-FFF2-40B4-BE49-F238E27FC236}">
                <a16:creationId xmlns:a16="http://schemas.microsoft.com/office/drawing/2014/main" id="{29A4CCF0-DD26-4F77-9E5C-546DE3FC06CB}"/>
              </a:ext>
            </a:extLst>
          </p:cNvPr>
          <p:cNvSpPr txBox="1"/>
          <p:nvPr/>
        </p:nvSpPr>
        <p:spPr>
          <a:xfrm>
            <a:off x="1448264" y="6313248"/>
            <a:ext cx="6533429" cy="1593385"/>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Abraham de Leon</a:t>
            </a:r>
          </a:p>
          <a:p>
            <a:r>
              <a:rPr lang="en-US" sz="3547" b="1" dirty="0">
                <a:solidFill>
                  <a:schemeClr val="bg1"/>
                </a:solidFill>
              </a:rPr>
              <a:t>	 </a:t>
            </a:r>
            <a:r>
              <a:rPr lang="en-US" sz="2800" b="1" dirty="0">
                <a:solidFill>
                  <a:schemeClr val="bg1"/>
                </a:solidFill>
              </a:rPr>
              <a:t>Mechanical Eng. </a:t>
            </a:r>
            <a:r>
              <a:rPr lang="en-US" sz="2000" b="1" dirty="0">
                <a:solidFill>
                  <a:schemeClr val="bg1"/>
                </a:solidFill>
              </a:rPr>
              <a:t>PIIT MTY,MEX</a:t>
            </a:r>
            <a:br>
              <a:rPr lang="en-US" sz="2069" b="1" dirty="0">
                <a:solidFill>
                  <a:schemeClr val="bg1"/>
                </a:solidFill>
              </a:rPr>
            </a:br>
            <a:r>
              <a:rPr lang="en-US" sz="2069" b="1" dirty="0">
                <a:solidFill>
                  <a:schemeClr val="bg1"/>
                </a:solidFill>
              </a:rPr>
              <a:t>                      </a:t>
            </a:r>
            <a:r>
              <a:rPr lang="en-US" sz="2000" dirty="0">
                <a:solidFill>
                  <a:schemeClr val="bg1"/>
                </a:solidFill>
              </a:rPr>
              <a:t>CoS-Lessons Learned, SBO K1/K2</a:t>
            </a:r>
            <a:endParaRPr lang="en-US" sz="2364" dirty="0">
              <a:solidFill>
                <a:schemeClr val="bg1"/>
              </a:solidFill>
            </a:endParaRPr>
          </a:p>
        </p:txBody>
      </p:sp>
      <p:pic>
        <p:nvPicPr>
          <p:cNvPr id="1036" name="Picture 12" descr="https://spiceportal.schneider-electric.com/image/user_male_portrait?img_id=21091224&amp;img_id_token=9VrBL1dcQ7HrLQQuo%2B%2B45X2CHes%3D&amp;t=1527605746334">
            <a:extLst>
              <a:ext uri="{FF2B5EF4-FFF2-40B4-BE49-F238E27FC236}">
                <a16:creationId xmlns:a16="http://schemas.microsoft.com/office/drawing/2014/main" id="{3B7AD351-E1A2-4DFE-AE08-0D301F385CEC}"/>
              </a:ext>
            </a:extLst>
          </p:cNvPr>
          <p:cNvPicPr preferRelativeResize="0">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94491" y="6037728"/>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B7A4E5-33B0-4E0B-87CE-32A32F10969E}"/>
              </a:ext>
            </a:extLst>
          </p:cNvPr>
          <p:cNvPicPr preferRelativeResize="0">
            <a:picLocks/>
          </p:cNvPicPr>
          <p:nvPr/>
        </p:nvPicPr>
        <p:blipFill rotWithShape="1">
          <a:blip r:embed="rId4"/>
          <a:srcRect t="-1050" r="5663" b="1"/>
          <a:stretch/>
        </p:blipFill>
        <p:spPr>
          <a:xfrm>
            <a:off x="12718955" y="1340445"/>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A7868BD-5ABC-4258-8B5D-C26701C3E12E}"/>
              </a:ext>
            </a:extLst>
          </p:cNvPr>
          <p:cNvPicPr preferRelativeResize="0">
            <a:picLocks/>
          </p:cNvPicPr>
          <p:nvPr/>
        </p:nvPicPr>
        <p:blipFill>
          <a:blip r:embed="rId5"/>
          <a:stretch>
            <a:fillRect/>
          </a:stretch>
        </p:blipFill>
        <p:spPr>
          <a:xfrm>
            <a:off x="8764345" y="380813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C7C2044-EA74-4A46-A8C7-C12408BEE1EA}"/>
              </a:ext>
            </a:extLst>
          </p:cNvPr>
          <p:cNvPicPr preferRelativeResize="0">
            <a:picLocks/>
          </p:cNvPicPr>
          <p:nvPr/>
        </p:nvPicPr>
        <p:blipFill>
          <a:blip r:embed="rId6"/>
          <a:stretch>
            <a:fillRect/>
          </a:stretch>
        </p:blipFill>
        <p:spPr>
          <a:xfrm>
            <a:off x="8794448" y="10511512"/>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57" name="TextBox 56">
            <a:extLst>
              <a:ext uri="{FF2B5EF4-FFF2-40B4-BE49-F238E27FC236}">
                <a16:creationId xmlns:a16="http://schemas.microsoft.com/office/drawing/2014/main" id="{C753DA09-0B7E-493C-9955-4506BE381A49}"/>
              </a:ext>
            </a:extLst>
          </p:cNvPr>
          <p:cNvSpPr txBox="1"/>
          <p:nvPr/>
        </p:nvSpPr>
        <p:spPr>
          <a:xfrm>
            <a:off x="9464040" y="85139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547" b="1" dirty="0">
                <a:solidFill>
                  <a:schemeClr val="bg1"/>
                </a:solidFill>
              </a:rPr>
              <a:t>Liza Martinez</a:t>
            </a:r>
          </a:p>
          <a:p>
            <a:r>
              <a:rPr lang="en-US" sz="3547" dirty="0">
                <a:solidFill>
                  <a:schemeClr val="bg1"/>
                </a:solidFill>
              </a:rPr>
              <a:t>	 </a:t>
            </a:r>
            <a:r>
              <a:rPr lang="en-US" sz="2800" b="1" dirty="0">
                <a:solidFill>
                  <a:schemeClr val="bg1"/>
                </a:solidFill>
              </a:rPr>
              <a:t>Elec- Mech Engr</a:t>
            </a:r>
            <a:r>
              <a:rPr lang="en-US" sz="2700" b="1" dirty="0">
                <a:solidFill>
                  <a:schemeClr val="bg1"/>
                </a:solidFill>
              </a:rPr>
              <a:t>, </a:t>
            </a:r>
            <a:r>
              <a:rPr lang="en-US" sz="1773" b="1" dirty="0">
                <a:solidFill>
                  <a:schemeClr val="bg1"/>
                </a:solidFill>
              </a:rPr>
              <a:t>PIIT MTY MEX</a:t>
            </a:r>
          </a:p>
          <a:p>
            <a:r>
              <a:rPr lang="en-US" sz="3547" dirty="0">
                <a:solidFill>
                  <a:schemeClr val="bg1"/>
                </a:solidFill>
              </a:rPr>
              <a:t>	 </a:t>
            </a:r>
            <a:r>
              <a:rPr lang="en-US" sz="2400" dirty="0">
                <a:solidFill>
                  <a:schemeClr val="bg1"/>
                </a:solidFill>
              </a:rPr>
              <a:t>QVE-COS</a:t>
            </a:r>
          </a:p>
        </p:txBody>
      </p:sp>
      <p:pic>
        <p:nvPicPr>
          <p:cNvPr id="61" name="Picture 60">
            <a:extLst>
              <a:ext uri="{FF2B5EF4-FFF2-40B4-BE49-F238E27FC236}">
                <a16:creationId xmlns:a16="http://schemas.microsoft.com/office/drawing/2014/main" id="{91BCC989-1D6D-41BA-8496-BFEA1C56F932}"/>
              </a:ext>
            </a:extLst>
          </p:cNvPr>
          <p:cNvPicPr preferRelativeResize="0">
            <a:picLocks/>
          </p:cNvPicPr>
          <p:nvPr/>
        </p:nvPicPr>
        <p:blipFill>
          <a:blip r:embed="rId7"/>
          <a:stretch>
            <a:fillRect/>
          </a:stretch>
        </p:blipFill>
        <p:spPr>
          <a:xfrm>
            <a:off x="8794448" y="8292859"/>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63" name="TextBox 62">
            <a:extLst>
              <a:ext uri="{FF2B5EF4-FFF2-40B4-BE49-F238E27FC236}">
                <a16:creationId xmlns:a16="http://schemas.microsoft.com/office/drawing/2014/main" id="{96F400E5-4785-48CC-BF0D-FBF152EA595F}"/>
              </a:ext>
            </a:extLst>
          </p:cNvPr>
          <p:cNvSpPr txBox="1"/>
          <p:nvPr/>
        </p:nvSpPr>
        <p:spPr>
          <a:xfrm>
            <a:off x="17558096" y="622483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Lopez</a:t>
            </a:r>
          </a:p>
          <a:p>
            <a:r>
              <a:rPr lang="en-US" sz="2800" b="1" dirty="0">
                <a:solidFill>
                  <a:schemeClr val="bg1"/>
                </a:solidFill>
              </a:rPr>
              <a:t>              Mechanical Drafter</a:t>
            </a:r>
            <a:r>
              <a:rPr lang="en-US" sz="2956" b="1" dirty="0">
                <a:solidFill>
                  <a:schemeClr val="bg1"/>
                </a:solidFill>
              </a:rPr>
              <a:t>, </a:t>
            </a:r>
            <a:r>
              <a:rPr lang="en-US" sz="1773" b="1" dirty="0">
                <a:solidFill>
                  <a:schemeClr val="bg1"/>
                </a:solidFill>
              </a:rPr>
              <a:t>PIIT MTY MEX	</a:t>
            </a:r>
            <a:r>
              <a:rPr lang="en-US" sz="2364" dirty="0">
                <a:solidFill>
                  <a:schemeClr val="bg1"/>
                </a:solidFill>
              </a:rPr>
              <a:t>Design 2D 3D / Geomagic Dx</a:t>
            </a:r>
          </a:p>
        </p:txBody>
      </p:sp>
      <p:sp>
        <p:nvSpPr>
          <p:cNvPr id="66" name="TextBox 65">
            <a:extLst>
              <a:ext uri="{FF2B5EF4-FFF2-40B4-BE49-F238E27FC236}">
                <a16:creationId xmlns:a16="http://schemas.microsoft.com/office/drawing/2014/main" id="{CE2CD8F7-5D80-42D1-8590-CDBE00F8C1CD}"/>
              </a:ext>
            </a:extLst>
          </p:cNvPr>
          <p:cNvSpPr txBox="1"/>
          <p:nvPr/>
        </p:nvSpPr>
        <p:spPr>
          <a:xfrm>
            <a:off x="17555838" y="4023167"/>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Jorge Chacon</a:t>
            </a:r>
          </a:p>
          <a:p>
            <a:r>
              <a:rPr lang="en-US" sz="2800" b="1" dirty="0">
                <a:solidFill>
                  <a:schemeClr val="bg1"/>
                </a:solidFill>
              </a:rPr>
              <a:t>	Senior Designer, </a:t>
            </a:r>
            <a:r>
              <a:rPr lang="en-US" sz="1773" b="1" dirty="0">
                <a:solidFill>
                  <a:schemeClr val="bg1"/>
                </a:solidFill>
              </a:rPr>
              <a:t>PIIT MTY MEX      	</a:t>
            </a:r>
            <a:r>
              <a:rPr lang="en-US" sz="2400" dirty="0">
                <a:solidFill>
                  <a:schemeClr val="bg1"/>
                </a:solidFill>
              </a:rPr>
              <a:t>Design 2D 3D/Rev Eng/QVE</a:t>
            </a:r>
          </a:p>
        </p:txBody>
      </p:sp>
      <p:pic>
        <p:nvPicPr>
          <p:cNvPr id="67" name="Picture 66">
            <a:extLst>
              <a:ext uri="{FF2B5EF4-FFF2-40B4-BE49-F238E27FC236}">
                <a16:creationId xmlns:a16="http://schemas.microsoft.com/office/drawing/2014/main" id="{2160B642-699C-4B5B-97E2-F60B6FD0F5FC}"/>
              </a:ext>
            </a:extLst>
          </p:cNvPr>
          <p:cNvPicPr preferRelativeResize="0">
            <a:picLocks/>
          </p:cNvPicPr>
          <p:nvPr/>
        </p:nvPicPr>
        <p:blipFill>
          <a:blip r:embed="rId8"/>
          <a:stretch>
            <a:fillRect/>
          </a:stretch>
        </p:blipFill>
        <p:spPr>
          <a:xfrm>
            <a:off x="16576595" y="3736869"/>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EDE4AC-1CB4-4971-9D15-35E10A6DFCF6}"/>
              </a:ext>
            </a:extLst>
          </p:cNvPr>
          <p:cNvPicPr preferRelativeResize="0">
            <a:picLocks/>
          </p:cNvPicPr>
          <p:nvPr/>
        </p:nvPicPr>
        <p:blipFill>
          <a:blip r:embed="rId9"/>
          <a:stretch>
            <a:fillRect/>
          </a:stretch>
        </p:blipFill>
        <p:spPr>
          <a:xfrm>
            <a:off x="16576595" y="5947326"/>
            <a:ext cx="2093976" cy="210312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3" name="TextBox 72">
            <a:extLst>
              <a:ext uri="{FF2B5EF4-FFF2-40B4-BE49-F238E27FC236}">
                <a16:creationId xmlns:a16="http://schemas.microsoft.com/office/drawing/2014/main" id="{C2903A21-5776-40B2-AAFD-BB2508100867}"/>
              </a:ext>
            </a:extLst>
          </p:cNvPr>
          <p:cNvSpPr txBox="1"/>
          <p:nvPr/>
        </p:nvSpPr>
        <p:spPr>
          <a:xfrm>
            <a:off x="9350173" y="1290366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000" dirty="0">
                <a:solidFill>
                  <a:schemeClr val="bg1"/>
                </a:solidFill>
              </a:rPr>
              <a:t>	</a:t>
            </a:r>
            <a:r>
              <a:rPr lang="en-US" sz="3200" b="1" dirty="0">
                <a:solidFill>
                  <a:schemeClr val="bg1"/>
                </a:solidFill>
              </a:rPr>
              <a:t>Karen Puente</a:t>
            </a:r>
          </a:p>
          <a:p>
            <a:r>
              <a:rPr lang="en-US" sz="3200" dirty="0">
                <a:solidFill>
                  <a:schemeClr val="bg1"/>
                </a:solidFill>
              </a:rPr>
              <a:t>	</a:t>
            </a:r>
            <a:r>
              <a:rPr lang="en-US" sz="2800" b="1" dirty="0">
                <a:solidFill>
                  <a:schemeClr val="bg1"/>
                </a:solidFill>
              </a:rPr>
              <a:t>Designer, </a:t>
            </a:r>
            <a:r>
              <a:rPr lang="en-US" sz="1600" b="1" dirty="0">
                <a:solidFill>
                  <a:schemeClr val="bg1"/>
                </a:solidFill>
              </a:rPr>
              <a:t>PIIT MTY MEX</a:t>
            </a:r>
          </a:p>
          <a:p>
            <a:r>
              <a:rPr lang="en-US" sz="2800" dirty="0">
                <a:solidFill>
                  <a:schemeClr val="bg1"/>
                </a:solidFill>
              </a:rPr>
              <a:t>	</a:t>
            </a:r>
            <a:r>
              <a:rPr lang="en-US" sz="2000" dirty="0">
                <a:solidFill>
                  <a:schemeClr val="bg1"/>
                </a:solidFill>
              </a:rPr>
              <a:t>Rev Eng / Design 2D 3D</a:t>
            </a:r>
          </a:p>
        </p:txBody>
      </p:sp>
      <p:sp>
        <p:nvSpPr>
          <p:cNvPr id="74" name="TextBox 73">
            <a:extLst>
              <a:ext uri="{FF2B5EF4-FFF2-40B4-BE49-F238E27FC236}">
                <a16:creationId xmlns:a16="http://schemas.microsoft.com/office/drawing/2014/main" id="{CC907F2F-F7D4-4F7D-AF1A-6A4154EE1BB1}"/>
              </a:ext>
            </a:extLst>
          </p:cNvPr>
          <p:cNvSpPr txBox="1"/>
          <p:nvPr/>
        </p:nvSpPr>
        <p:spPr>
          <a:xfrm>
            <a:off x="1443733" y="1086809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600" dirty="0">
                <a:solidFill>
                  <a:schemeClr val="bg1"/>
                </a:solidFill>
              </a:rPr>
              <a:t>	  </a:t>
            </a:r>
            <a:r>
              <a:rPr lang="en-US" sz="3550" b="1" dirty="0">
                <a:solidFill>
                  <a:schemeClr val="bg1"/>
                </a:solidFill>
              </a:rPr>
              <a:t>Hector Corpus</a:t>
            </a:r>
          </a:p>
          <a:p>
            <a:r>
              <a:rPr lang="en-US" sz="2800" b="1" dirty="0">
                <a:solidFill>
                  <a:schemeClr val="bg1"/>
                </a:solidFill>
              </a:rPr>
              <a:t>	  Mechanical Drafter,</a:t>
            </a:r>
            <a:r>
              <a:rPr lang="en-US" sz="2000" b="1" dirty="0">
                <a:solidFill>
                  <a:schemeClr val="bg1"/>
                </a:solidFill>
              </a:rPr>
              <a:t> </a:t>
            </a:r>
            <a:r>
              <a:rPr lang="en-US" sz="1500" b="1" dirty="0">
                <a:solidFill>
                  <a:schemeClr val="bg1"/>
                </a:solidFill>
              </a:rPr>
              <a:t>PIIT  MTY MEX </a:t>
            </a:r>
          </a:p>
          <a:p>
            <a:r>
              <a:rPr lang="en-US" sz="2800" dirty="0">
                <a:solidFill>
                  <a:schemeClr val="bg1"/>
                </a:solidFill>
              </a:rPr>
              <a:t>	</a:t>
            </a:r>
            <a:r>
              <a:rPr lang="en-US" sz="2400" dirty="0">
                <a:solidFill>
                  <a:schemeClr val="bg1"/>
                </a:solidFill>
              </a:rPr>
              <a:t>  Design 2D 3D / Geomagic ctrl</a:t>
            </a:r>
          </a:p>
        </p:txBody>
      </p:sp>
      <p:pic>
        <p:nvPicPr>
          <p:cNvPr id="75" name="Picture 74">
            <a:extLst>
              <a:ext uri="{FF2B5EF4-FFF2-40B4-BE49-F238E27FC236}">
                <a16:creationId xmlns:a16="http://schemas.microsoft.com/office/drawing/2014/main" id="{4743AD46-361E-48E1-8D7C-1F64B09B0327}"/>
              </a:ext>
            </a:extLst>
          </p:cNvPr>
          <p:cNvPicPr preferRelativeResize="0">
            <a:picLocks/>
          </p:cNvPicPr>
          <p:nvPr/>
        </p:nvPicPr>
        <p:blipFill>
          <a:blip r:embed="rId10"/>
          <a:stretch>
            <a:fillRect/>
          </a:stretch>
        </p:blipFill>
        <p:spPr>
          <a:xfrm>
            <a:off x="8771392" y="12708226"/>
            <a:ext cx="2093976" cy="2103120"/>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7" name="Picture 76">
            <a:extLst>
              <a:ext uri="{FF2B5EF4-FFF2-40B4-BE49-F238E27FC236}">
                <a16:creationId xmlns:a16="http://schemas.microsoft.com/office/drawing/2014/main" id="{457DFF23-7F95-47F0-B102-01E3F4F1B4D2}"/>
              </a:ext>
            </a:extLst>
          </p:cNvPr>
          <p:cNvPicPr preferRelativeResize="0">
            <a:picLocks/>
          </p:cNvPicPr>
          <p:nvPr/>
        </p:nvPicPr>
        <p:blipFill>
          <a:blip r:embed="rId11"/>
          <a:stretch>
            <a:fillRect/>
          </a:stretch>
        </p:blipFill>
        <p:spPr>
          <a:xfrm>
            <a:off x="775490" y="1065263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cxnSp>
        <p:nvCxnSpPr>
          <p:cNvPr id="78" name="Straight Connector 77">
            <a:extLst>
              <a:ext uri="{FF2B5EF4-FFF2-40B4-BE49-F238E27FC236}">
                <a16:creationId xmlns:a16="http://schemas.microsoft.com/office/drawing/2014/main" id="{C6A8B6D2-F5E8-4B69-9612-FCDB06A950BB}"/>
              </a:ext>
            </a:extLst>
          </p:cNvPr>
          <p:cNvCxnSpPr>
            <a:cxnSpLocks/>
          </p:cNvCxnSpPr>
          <p:nvPr/>
        </p:nvCxnSpPr>
        <p:spPr>
          <a:xfrm flipH="1">
            <a:off x="8143280" y="3608565"/>
            <a:ext cx="52664" cy="10151221"/>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75D1BB78-490E-4411-A496-3F5E9A460DEF}"/>
              </a:ext>
            </a:extLst>
          </p:cNvPr>
          <p:cNvCxnSpPr>
            <a:cxnSpLocks/>
            <a:endCxn id="118" idx="2"/>
          </p:cNvCxnSpPr>
          <p:nvPr/>
        </p:nvCxnSpPr>
        <p:spPr>
          <a:xfrm>
            <a:off x="24410540" y="9267729"/>
            <a:ext cx="28663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6D10194-BA97-40AB-9B45-A4D5CC93D0F9}"/>
              </a:ext>
            </a:extLst>
          </p:cNvPr>
          <p:cNvCxnSpPr>
            <a:cxnSpLocks/>
            <a:endCxn id="13" idx="2"/>
          </p:cNvCxnSpPr>
          <p:nvPr/>
        </p:nvCxnSpPr>
        <p:spPr>
          <a:xfrm>
            <a:off x="8143280" y="11563072"/>
            <a:ext cx="651168"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D85CA309-0F6A-4C35-81CC-26AD4C9798B3}"/>
              </a:ext>
            </a:extLst>
          </p:cNvPr>
          <p:cNvCxnSpPr>
            <a:cxnSpLocks/>
            <a:endCxn id="77" idx="2"/>
          </p:cNvCxnSpPr>
          <p:nvPr/>
        </p:nvCxnSpPr>
        <p:spPr>
          <a:xfrm>
            <a:off x="355367" y="11704194"/>
            <a:ext cx="42012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CF6747-A5C5-42F9-95A9-FD5A22CF8697}"/>
              </a:ext>
            </a:extLst>
          </p:cNvPr>
          <p:cNvPicPr preferRelativeResize="0">
            <a:picLocks/>
          </p:cNvPicPr>
          <p:nvPr/>
        </p:nvPicPr>
        <p:blipFill>
          <a:blip r:embed="rId12"/>
          <a:stretch>
            <a:fillRect/>
          </a:stretch>
        </p:blipFill>
        <p:spPr>
          <a:xfrm>
            <a:off x="16580057" y="8195333"/>
            <a:ext cx="2093976" cy="2103120"/>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97" name="TextBox 96">
            <a:extLst>
              <a:ext uri="{FF2B5EF4-FFF2-40B4-BE49-F238E27FC236}">
                <a16:creationId xmlns:a16="http://schemas.microsoft.com/office/drawing/2014/main" id="{7B3A6BBB-1260-45C0-9B0D-C74229BF3D2D}"/>
              </a:ext>
            </a:extLst>
          </p:cNvPr>
          <p:cNvSpPr txBox="1"/>
          <p:nvPr/>
        </p:nvSpPr>
        <p:spPr>
          <a:xfrm>
            <a:off x="25068744" y="8385704"/>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sp>
        <p:nvSpPr>
          <p:cNvPr id="103" name="TextBox 102">
            <a:extLst>
              <a:ext uri="{FF2B5EF4-FFF2-40B4-BE49-F238E27FC236}">
                <a16:creationId xmlns:a16="http://schemas.microsoft.com/office/drawing/2014/main" id="{87D6CEDA-829B-43CE-81C7-700CF23CD677}"/>
              </a:ext>
            </a:extLst>
          </p:cNvPr>
          <p:cNvSpPr txBox="1"/>
          <p:nvPr/>
        </p:nvSpPr>
        <p:spPr>
          <a:xfrm>
            <a:off x="25046458" y="6186695"/>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a:t>
            </a:r>
            <a:r>
              <a:rPr lang="en-US" sz="3600" dirty="0">
                <a:solidFill>
                  <a:schemeClr val="bg1"/>
                </a:solidFill>
              </a:rPr>
              <a:t>Sergio Castillo</a:t>
            </a:r>
          </a:p>
          <a:p>
            <a:r>
              <a:rPr lang="en-US" sz="2400" dirty="0">
                <a:solidFill>
                  <a:schemeClr val="bg1"/>
                </a:solidFill>
              </a:rPr>
              <a:t>	   </a:t>
            </a:r>
            <a:r>
              <a:rPr lang="en-US" sz="2400" b="1" dirty="0">
                <a:solidFill>
                  <a:schemeClr val="bg1"/>
                </a:solidFill>
              </a:rPr>
              <a:t>Elec-Mech Engr</a:t>
            </a:r>
            <a:r>
              <a:rPr lang="en-US" sz="2400" dirty="0">
                <a:solidFill>
                  <a:schemeClr val="bg1"/>
                </a:solidFill>
              </a:rPr>
              <a:t>, </a:t>
            </a:r>
            <a:r>
              <a:rPr lang="en-US" sz="2000" dirty="0">
                <a:solidFill>
                  <a:schemeClr val="bg1"/>
                </a:solidFill>
              </a:rPr>
              <a:t>PIIT MTY MEX</a:t>
            </a:r>
            <a:endParaRPr lang="en-US" sz="2400" dirty="0">
              <a:solidFill>
                <a:schemeClr val="bg1"/>
              </a:solidFill>
            </a:endParaRPr>
          </a:p>
          <a:p>
            <a:r>
              <a:rPr lang="en-US" sz="3600" dirty="0">
                <a:solidFill>
                  <a:schemeClr val="bg1"/>
                </a:solidFill>
              </a:rPr>
              <a:t> </a:t>
            </a:r>
          </a:p>
        </p:txBody>
      </p:sp>
      <p:sp>
        <p:nvSpPr>
          <p:cNvPr id="100" name="TextBox 99">
            <a:extLst>
              <a:ext uri="{FF2B5EF4-FFF2-40B4-BE49-F238E27FC236}">
                <a16:creationId xmlns:a16="http://schemas.microsoft.com/office/drawing/2014/main" id="{D47EF0EB-0953-4765-997D-A69424A7AB5B}"/>
              </a:ext>
            </a:extLst>
          </p:cNvPr>
          <p:cNvSpPr txBox="1"/>
          <p:nvPr/>
        </p:nvSpPr>
        <p:spPr>
          <a:xfrm>
            <a:off x="25071178" y="4048601"/>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3600" b="1" dirty="0">
                <a:solidFill>
                  <a:schemeClr val="bg1"/>
                </a:solidFill>
              </a:rPr>
              <a:t>       	  Alicia Luna</a:t>
            </a:r>
            <a:endParaRPr lang="en-US" sz="2800" b="1" dirty="0">
              <a:solidFill>
                <a:schemeClr val="bg1"/>
              </a:solidFill>
            </a:endParaRPr>
          </a:p>
          <a:p>
            <a:r>
              <a:rPr lang="en-US" sz="2400" b="1" dirty="0">
                <a:solidFill>
                  <a:schemeClr val="bg1"/>
                </a:solidFill>
              </a:rPr>
              <a:t>	   Eng. Electromechanics - Intern</a:t>
            </a:r>
            <a:endParaRPr lang="en-US" sz="3600" dirty="0">
              <a:solidFill>
                <a:schemeClr val="bg1"/>
              </a:solidFill>
            </a:endParaRPr>
          </a:p>
        </p:txBody>
      </p:sp>
      <p:pic>
        <p:nvPicPr>
          <p:cNvPr id="107" name="Picture 6" descr="https://ids.se.com/image/user_male_portrait?img_id=4704400&amp;img_id_token=F%2BJminw7EoxDtiFznmeZAP%2Bne2U%3D&amp;t=1564491088904">
            <a:extLst>
              <a:ext uri="{FF2B5EF4-FFF2-40B4-BE49-F238E27FC236}">
                <a16:creationId xmlns:a16="http://schemas.microsoft.com/office/drawing/2014/main" id="{44160DDC-E4E8-49AF-82C9-BBFC65B7172A}"/>
              </a:ext>
            </a:extLst>
          </p:cNvPr>
          <p:cNvPicPr preferRelativeResize="0">
            <a:picLocks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24704188" y="3788370"/>
            <a:ext cx="2093976" cy="210312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C3510A85-5E5F-4C10-88D0-82B3DAA13B18}"/>
              </a:ext>
            </a:extLst>
          </p:cNvPr>
          <p:cNvPicPr preferRelativeResize="0">
            <a:picLocks/>
          </p:cNvPicPr>
          <p:nvPr/>
        </p:nvPicPr>
        <p:blipFill>
          <a:blip r:embed="rId14"/>
          <a:stretch>
            <a:fillRect/>
          </a:stretch>
        </p:blipFill>
        <p:spPr>
          <a:xfrm>
            <a:off x="775490" y="3802024"/>
            <a:ext cx="2093976" cy="210312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1" name="Picture 110">
            <a:extLst>
              <a:ext uri="{FF2B5EF4-FFF2-40B4-BE49-F238E27FC236}">
                <a16:creationId xmlns:a16="http://schemas.microsoft.com/office/drawing/2014/main" id="{4DC93195-4CFF-4989-BE93-E3B1F5BB982D}"/>
              </a:ext>
            </a:extLst>
          </p:cNvPr>
          <p:cNvPicPr preferRelativeResize="0">
            <a:picLocks/>
          </p:cNvPicPr>
          <p:nvPr/>
        </p:nvPicPr>
        <p:blipFill>
          <a:blip r:embed="rId15" cstate="email">
            <a:extLst>
              <a:ext uri="{28A0092B-C50C-407E-A947-70E740481C1C}">
                <a14:useLocalDpi xmlns:a14="http://schemas.microsoft.com/office/drawing/2010/main" val="0"/>
              </a:ext>
            </a:extLst>
          </a:blip>
          <a:stretch>
            <a:fillRect/>
          </a:stretch>
        </p:blipFill>
        <p:spPr>
          <a:xfrm>
            <a:off x="790474" y="6100569"/>
            <a:ext cx="2093976" cy="210312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12" name="Picture 18" descr="https://spiceportal.schneider-electric.com/image/user_male_portrait?img_id=25729509&amp;img_id_token=onfNhex86%2BtsgtgEAZPvnubEy4g%3D&amp;t=1527606355783">
            <a:extLst>
              <a:ext uri="{FF2B5EF4-FFF2-40B4-BE49-F238E27FC236}">
                <a16:creationId xmlns:a16="http://schemas.microsoft.com/office/drawing/2014/main" id="{BCDAFAEA-88D1-467B-A235-C47D5C014FA5}"/>
              </a:ext>
            </a:extLst>
          </p:cNvPr>
          <p:cNvPicPr preferRelativeResize="0">
            <a:picLocks noChangeArrowheads="1"/>
          </p:cNvPicPr>
          <p:nvPr/>
        </p:nvPicPr>
        <p:blipFill rotWithShape="1">
          <a:blip r:embed="rId16" cstate="email">
            <a:extLst>
              <a:ext uri="{28A0092B-C50C-407E-A947-70E740481C1C}">
                <a14:useLocalDpi xmlns:a14="http://schemas.microsoft.com/office/drawing/2010/main" val="0"/>
              </a:ext>
            </a:extLst>
          </a:blip>
          <a:srcRect l="31924" t="24901" r="23576" b="27902"/>
          <a:stretch/>
        </p:blipFill>
        <p:spPr bwMode="auto">
          <a:xfrm>
            <a:off x="785742" y="8257899"/>
            <a:ext cx="2093976" cy="2103120"/>
          </a:xfrm>
          <a:prstGeom prst="ellipse">
            <a:avLst/>
          </a:prstGeom>
          <a:ln>
            <a:solidFill>
              <a:schemeClr val="accent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DEFD1BBD-C5C5-40B2-A441-2E87F9990938}"/>
              </a:ext>
            </a:extLst>
          </p:cNvPr>
          <p:cNvPicPr preferRelativeResize="0">
            <a:picLocks/>
          </p:cNvPicPr>
          <p:nvPr/>
        </p:nvPicPr>
        <p:blipFill rotWithShape="1">
          <a:blip r:embed="rId17"/>
          <a:srcRect l="10389" t="31541" r="78973" b="44510"/>
          <a:stretch/>
        </p:blipFill>
        <p:spPr>
          <a:xfrm>
            <a:off x="16586822" y="10368437"/>
            <a:ext cx="2093976" cy="2103120"/>
          </a:xfrm>
          <a:prstGeom prst="flowChartConnector">
            <a:avLst/>
          </a:prstGeom>
          <a:ln>
            <a:solidFill>
              <a:schemeClr val="accent1"/>
            </a:solidFill>
          </a:ln>
        </p:spPr>
      </p:pic>
      <p:pic>
        <p:nvPicPr>
          <p:cNvPr id="114" name="Picture 113">
            <a:extLst>
              <a:ext uri="{FF2B5EF4-FFF2-40B4-BE49-F238E27FC236}">
                <a16:creationId xmlns:a16="http://schemas.microsoft.com/office/drawing/2014/main" id="{B12A65D7-F571-42D4-A362-E771C783BDC7}"/>
              </a:ext>
            </a:extLst>
          </p:cNvPr>
          <p:cNvPicPr preferRelativeResize="0">
            <a:picLocks/>
          </p:cNvPicPr>
          <p:nvPr/>
        </p:nvPicPr>
        <p:blipFill rotWithShape="1">
          <a:blip r:embed="rId17"/>
          <a:srcRect l="10389" t="31541" r="78973" b="44510"/>
          <a:stretch/>
        </p:blipFill>
        <p:spPr>
          <a:xfrm>
            <a:off x="16593185" y="12568416"/>
            <a:ext cx="2093976" cy="2103120"/>
          </a:xfrm>
          <a:prstGeom prst="flowChartConnector">
            <a:avLst/>
          </a:prstGeom>
          <a:ln>
            <a:solidFill>
              <a:schemeClr val="accent1"/>
            </a:solidFill>
          </a:ln>
        </p:spPr>
      </p:pic>
      <p:pic>
        <p:nvPicPr>
          <p:cNvPr id="118" name="Picture 117">
            <a:extLst>
              <a:ext uri="{FF2B5EF4-FFF2-40B4-BE49-F238E27FC236}">
                <a16:creationId xmlns:a16="http://schemas.microsoft.com/office/drawing/2014/main" id="{D7770280-7EFF-4299-AA0F-8A012459D1F3}"/>
              </a:ext>
            </a:extLst>
          </p:cNvPr>
          <p:cNvPicPr preferRelativeResize="0">
            <a:picLocks/>
          </p:cNvPicPr>
          <p:nvPr/>
        </p:nvPicPr>
        <p:blipFill rotWithShape="1">
          <a:blip r:embed="rId17"/>
          <a:srcRect l="10389" t="31541" r="78973" b="44510"/>
          <a:stretch/>
        </p:blipFill>
        <p:spPr>
          <a:xfrm>
            <a:off x="24697172" y="8216169"/>
            <a:ext cx="2093976" cy="2103120"/>
          </a:xfrm>
          <a:prstGeom prst="flowChartConnector">
            <a:avLst/>
          </a:prstGeom>
          <a:ln>
            <a:solidFill>
              <a:schemeClr val="accent1"/>
            </a:solidFill>
          </a:ln>
        </p:spPr>
      </p:pic>
      <p:cxnSp>
        <p:nvCxnSpPr>
          <p:cNvPr id="69" name="Straight Arrow Connector 68">
            <a:extLst>
              <a:ext uri="{FF2B5EF4-FFF2-40B4-BE49-F238E27FC236}">
                <a16:creationId xmlns:a16="http://schemas.microsoft.com/office/drawing/2014/main" id="{B35BEFB6-18AA-41A5-9F9F-D57BB6A4499D}"/>
              </a:ext>
            </a:extLst>
          </p:cNvPr>
          <p:cNvCxnSpPr>
            <a:cxnSpLocks/>
            <a:endCxn id="75" idx="2"/>
          </p:cNvCxnSpPr>
          <p:nvPr/>
        </p:nvCxnSpPr>
        <p:spPr>
          <a:xfrm>
            <a:off x="8143280" y="13759786"/>
            <a:ext cx="62811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D924D1-75C1-4683-AFC6-58B977608876}"/>
              </a:ext>
            </a:extLst>
          </p:cNvPr>
          <p:cNvCxnSpPr>
            <a:cxnSpLocks/>
          </p:cNvCxnSpPr>
          <p:nvPr/>
        </p:nvCxnSpPr>
        <p:spPr>
          <a:xfrm>
            <a:off x="16224733" y="11526122"/>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2C76FE9-0D94-42BB-A5C0-60AB54573AD4}"/>
              </a:ext>
            </a:extLst>
          </p:cNvPr>
          <p:cNvCxnSpPr>
            <a:cxnSpLocks/>
          </p:cNvCxnSpPr>
          <p:nvPr/>
        </p:nvCxnSpPr>
        <p:spPr>
          <a:xfrm>
            <a:off x="16241671" y="13683421"/>
            <a:ext cx="34848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71D0DEB-31AE-4556-A0E0-FF2E0B225EDE}"/>
              </a:ext>
            </a:extLst>
          </p:cNvPr>
          <p:cNvPicPr>
            <a:picLocks noChangeAspect="1"/>
          </p:cNvPicPr>
          <p:nvPr/>
        </p:nvPicPr>
        <p:blipFill>
          <a:blip r:embed="rId18"/>
          <a:stretch>
            <a:fillRect/>
          </a:stretch>
        </p:blipFill>
        <p:spPr>
          <a:xfrm>
            <a:off x="24688208" y="5958784"/>
            <a:ext cx="2093976" cy="2054036"/>
          </a:xfrm>
          <a:prstGeom prst="flowChartConnector">
            <a:avLst/>
          </a:prstGeom>
        </p:spPr>
      </p:pic>
      <p:sp>
        <p:nvSpPr>
          <p:cNvPr id="64" name="TextBox 63">
            <a:extLst>
              <a:ext uri="{FF2B5EF4-FFF2-40B4-BE49-F238E27FC236}">
                <a16:creationId xmlns:a16="http://schemas.microsoft.com/office/drawing/2014/main" id="{5EB65161-3FBC-4B0F-B624-F12AD8A4540C}"/>
              </a:ext>
            </a:extLst>
          </p:cNvPr>
          <p:cNvSpPr txBox="1"/>
          <p:nvPr/>
        </p:nvSpPr>
        <p:spPr>
          <a:xfrm>
            <a:off x="25081133" y="10689139"/>
            <a:ext cx="6537960" cy="15910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84" name="Picture 83">
            <a:extLst>
              <a:ext uri="{FF2B5EF4-FFF2-40B4-BE49-F238E27FC236}">
                <a16:creationId xmlns:a16="http://schemas.microsoft.com/office/drawing/2014/main" id="{0CBE25E0-B83A-4266-A283-31072B329173}"/>
              </a:ext>
            </a:extLst>
          </p:cNvPr>
          <p:cNvPicPr preferRelativeResize="0">
            <a:picLocks/>
          </p:cNvPicPr>
          <p:nvPr/>
        </p:nvPicPr>
        <p:blipFill rotWithShape="1">
          <a:blip r:embed="rId17"/>
          <a:srcRect l="10389" t="31541" r="78973" b="44510"/>
          <a:stretch/>
        </p:blipFill>
        <p:spPr>
          <a:xfrm>
            <a:off x="24713877" y="10440584"/>
            <a:ext cx="2093976" cy="2103120"/>
          </a:xfrm>
          <a:prstGeom prst="flowChartConnector">
            <a:avLst/>
          </a:prstGeom>
          <a:ln>
            <a:solidFill>
              <a:schemeClr val="accent1"/>
            </a:solidFill>
          </a:ln>
        </p:spPr>
      </p:pic>
      <p:cxnSp>
        <p:nvCxnSpPr>
          <p:cNvPr id="90" name="Straight Arrow Connector 89">
            <a:extLst>
              <a:ext uri="{FF2B5EF4-FFF2-40B4-BE49-F238E27FC236}">
                <a16:creationId xmlns:a16="http://schemas.microsoft.com/office/drawing/2014/main" id="{8AF94A4E-4612-438C-9FA8-4D8A9994310E}"/>
              </a:ext>
            </a:extLst>
          </p:cNvPr>
          <p:cNvCxnSpPr>
            <a:cxnSpLocks/>
          </p:cNvCxnSpPr>
          <p:nvPr/>
        </p:nvCxnSpPr>
        <p:spPr>
          <a:xfrm>
            <a:off x="24349467" y="6958159"/>
            <a:ext cx="329052"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88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E82B6F-7CB3-4371-BBB7-7E38911074EE}"/>
              </a:ext>
            </a:extLst>
          </p:cNvPr>
          <p:cNvGrpSpPr/>
          <p:nvPr/>
        </p:nvGrpSpPr>
        <p:grpSpPr>
          <a:xfrm>
            <a:off x="11558279" y="9018774"/>
            <a:ext cx="7444107" cy="2246025"/>
            <a:chOff x="12133603" y="9627221"/>
            <a:chExt cx="7444107" cy="2246025"/>
          </a:xfrm>
        </p:grpSpPr>
        <p:sp>
          <p:nvSpPr>
            <p:cNvPr id="46" name="TextBox 45">
              <a:extLst>
                <a:ext uri="{FF2B5EF4-FFF2-40B4-BE49-F238E27FC236}">
                  <a16:creationId xmlns:a16="http://schemas.microsoft.com/office/drawing/2014/main" id="{E2C756AD-7100-45F7-B86F-36E280E61FAC}"/>
                </a:ext>
              </a:extLst>
            </p:cNvPr>
            <p:cNvSpPr txBox="1"/>
            <p:nvPr/>
          </p:nvSpPr>
          <p:spPr>
            <a:xfrm>
              <a:off x="12765430" y="9876089"/>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Nayeli Diaz</a:t>
              </a:r>
            </a:p>
            <a:p>
              <a:r>
                <a:rPr lang="en-US" sz="3547" dirty="0">
                  <a:solidFill>
                    <a:schemeClr val="bg1"/>
                  </a:solidFill>
                </a:rPr>
                <a:t>	</a:t>
              </a:r>
              <a:r>
                <a:rPr lang="en-US" sz="2956" b="1" dirty="0">
                  <a:solidFill>
                    <a:schemeClr val="bg1"/>
                  </a:solidFill>
                </a:rPr>
                <a:t> </a:t>
              </a:r>
              <a:r>
                <a:rPr lang="en-US" sz="2800" b="1" dirty="0">
                  <a:solidFill>
                    <a:schemeClr val="bg1"/>
                  </a:solidFill>
                </a:rPr>
                <a:t>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6" name="Group 5">
              <a:extLst>
                <a:ext uri="{FF2B5EF4-FFF2-40B4-BE49-F238E27FC236}">
                  <a16:creationId xmlns:a16="http://schemas.microsoft.com/office/drawing/2014/main" id="{48A2E178-2A23-45FA-ABA7-D24C2D9737B8}"/>
                </a:ext>
              </a:extLst>
            </p:cNvPr>
            <p:cNvGrpSpPr/>
            <p:nvPr/>
          </p:nvGrpSpPr>
          <p:grpSpPr>
            <a:xfrm>
              <a:off x="12133603" y="9627221"/>
              <a:ext cx="2278372" cy="2246025"/>
              <a:chOff x="12060103" y="7319522"/>
              <a:chExt cx="2377440" cy="2350008"/>
            </a:xfrm>
          </p:grpSpPr>
          <p:pic>
            <p:nvPicPr>
              <p:cNvPr id="89" name="Picture 88">
                <a:extLst>
                  <a:ext uri="{FF2B5EF4-FFF2-40B4-BE49-F238E27FC236}">
                    <a16:creationId xmlns:a16="http://schemas.microsoft.com/office/drawing/2014/main" id="{4D94965E-2038-40DE-8291-1C5493F0B3D4}"/>
                  </a:ext>
                </a:extLst>
              </p:cNvPr>
              <p:cNvPicPr preferRelativeResize="0">
                <a:picLocks/>
              </p:cNvPicPr>
              <p:nvPr/>
            </p:nvPicPr>
            <p:blipFill rotWithShape="1">
              <a:blip r:embed="rId3"/>
              <a:srcRect l="10389" t="31541" r="78973" b="44510"/>
              <a:stretch/>
            </p:blipFill>
            <p:spPr>
              <a:xfrm>
                <a:off x="12202350" y="7424678"/>
                <a:ext cx="2121408" cy="2139696"/>
              </a:xfrm>
              <a:prstGeom prst="flowChartConnector">
                <a:avLst/>
              </a:prstGeom>
              <a:ln>
                <a:solidFill>
                  <a:schemeClr val="accent1"/>
                </a:solidFill>
              </a:ln>
            </p:spPr>
          </p:pic>
          <p:pic>
            <p:nvPicPr>
              <p:cNvPr id="22" name="Picture 21">
                <a:extLst>
                  <a:ext uri="{FF2B5EF4-FFF2-40B4-BE49-F238E27FC236}">
                    <a16:creationId xmlns:a16="http://schemas.microsoft.com/office/drawing/2014/main" id="{4EE42F8F-B726-4CF2-B5E3-0E051B8D4633}"/>
                  </a:ext>
                </a:extLst>
              </p:cNvPr>
              <p:cNvPicPr preferRelativeResize="0">
                <a:picLocks/>
              </p:cNvPicPr>
              <p:nvPr/>
            </p:nvPicPr>
            <p:blipFill>
              <a:blip r:embed="rId4"/>
              <a:stretch>
                <a:fillRect/>
              </a:stretch>
            </p:blipFill>
            <p:spPr>
              <a:xfrm>
                <a:off x="12060103" y="7319522"/>
                <a:ext cx="2377440" cy="2350008"/>
              </a:xfrm>
              <a:prstGeom prst="ellipse">
                <a:avLst/>
              </a:prstGeom>
              <a:ln>
                <a:noFill/>
              </a:ln>
              <a:effectLst>
                <a:softEdge rad="112500"/>
              </a:effectLst>
            </p:spPr>
          </p:pic>
        </p:grpSp>
      </p:grpSp>
      <p:sp>
        <p:nvSpPr>
          <p:cNvPr id="3" name="Slide Number Placeholder 2"/>
          <p:cNvSpPr>
            <a:spLocks noGrp="1"/>
          </p:cNvSpPr>
          <p:nvPr>
            <p:ph type="sldNum" sz="quarter" idx="4"/>
          </p:nvPr>
        </p:nvSpPr>
        <p:spPr>
          <a:xfrm>
            <a:off x="7691066" y="14721744"/>
            <a:ext cx="1553706" cy="92461"/>
          </a:xfrm>
        </p:spPr>
        <p:txBody>
          <a:bodyPr/>
          <a:lstStyle/>
          <a:p>
            <a:r>
              <a:rPr lang="en-US" dirty="0"/>
              <a:t>Page </a:t>
            </a:r>
            <a:fld id="{5A9C12DC-491F-9444-86A2-13AC5C62A2FC}" type="slidenum">
              <a:rPr lang="en-US" smtClean="0"/>
              <a:pPr/>
              <a:t>6</a:t>
            </a:fld>
            <a:endParaRPr lang="en-US" dirty="0"/>
          </a:p>
        </p:txBody>
      </p:sp>
      <p:sp>
        <p:nvSpPr>
          <p:cNvPr id="4" name="Footer Placeholder 3"/>
          <p:cNvSpPr>
            <a:spLocks noGrp="1"/>
          </p:cNvSpPr>
          <p:nvPr>
            <p:ph type="ftr" sz="quarter" idx="3"/>
          </p:nvPr>
        </p:nvSpPr>
        <p:spPr>
          <a:xfrm>
            <a:off x="3259053" y="14750203"/>
            <a:ext cx="4462200" cy="92461"/>
          </a:xfrm>
        </p:spPr>
        <p:txBody>
          <a:bodyPr/>
          <a:lstStyle/>
          <a:p>
            <a:r>
              <a:rPr lang="en-US" dirty="0"/>
              <a:t>Confidential Property of Schneider Electric |</a:t>
            </a:r>
          </a:p>
        </p:txBody>
      </p:sp>
      <p:sp>
        <p:nvSpPr>
          <p:cNvPr id="31" name="Text Placeholder 30">
            <a:extLst>
              <a:ext uri="{FF2B5EF4-FFF2-40B4-BE49-F238E27FC236}">
                <a16:creationId xmlns:a16="http://schemas.microsoft.com/office/drawing/2014/main" id="{6B8E3B9C-0641-430B-A04A-4127BF2D9AB0}"/>
              </a:ext>
            </a:extLst>
          </p:cNvPr>
          <p:cNvSpPr>
            <a:spLocks noGrp="1"/>
          </p:cNvSpPr>
          <p:nvPr>
            <p:ph type="body" sz="quarter" idx="32"/>
          </p:nvPr>
        </p:nvSpPr>
        <p:spPr>
          <a:xfrm>
            <a:off x="3628330" y="232302"/>
            <a:ext cx="25041077" cy="1273490"/>
          </a:xfrm>
          <a:noFill/>
        </p:spPr>
        <p:txBody>
          <a:bodyPr vert="horz" wrap="square" lIns="270256" tIns="135128" rIns="270256" bIns="135128" rtlCol="0">
            <a:spAutoFit/>
            <a:scene3d>
              <a:camera prst="orthographicFront"/>
              <a:lightRig rig="threePt" dir="t"/>
            </a:scene3d>
            <a:sp3d extrusionH="57150">
              <a:bevelT w="82550" h="38100" prst="coolSlant"/>
            </a:sp3d>
          </a:bodyPr>
          <a:lstStyle/>
          <a:p>
            <a:pPr marL="0" algn="ctr"/>
            <a:r>
              <a:rPr lang="es-MX"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rPr>
              <a:t>Supplier Quality &amp; Logistics – Strategic Projects SQLD Team</a:t>
            </a:r>
            <a:endParaRPr lang="en-US" sz="6502" b="1" spc="148" dirty="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823A24A-7448-4DBD-8983-EA71ED990F1C}"/>
              </a:ext>
            </a:extLst>
          </p:cNvPr>
          <p:cNvSpPr txBox="1"/>
          <p:nvPr/>
        </p:nvSpPr>
        <p:spPr>
          <a:xfrm>
            <a:off x="11745883" y="2023483"/>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Ricardo Gongora</a:t>
            </a:r>
          </a:p>
          <a:p>
            <a:r>
              <a:rPr lang="en-US" sz="3547" b="1" dirty="0">
                <a:solidFill>
                  <a:schemeClr val="bg1"/>
                </a:solidFill>
              </a:rPr>
              <a:t>	</a:t>
            </a:r>
            <a:r>
              <a:rPr lang="en-US" sz="2956" b="1" dirty="0">
                <a:solidFill>
                  <a:schemeClr val="bg1"/>
                </a:solidFill>
              </a:rPr>
              <a:t>Supplier Quality Manager</a:t>
            </a:r>
          </a:p>
          <a:p>
            <a:r>
              <a:rPr lang="en-US" sz="3547" dirty="0">
                <a:solidFill>
                  <a:schemeClr val="bg1"/>
                </a:solidFill>
              </a:rPr>
              <a:t>	NAM </a:t>
            </a:r>
            <a:r>
              <a:rPr lang="en-US" sz="2956" dirty="0">
                <a:solidFill>
                  <a:schemeClr val="bg1"/>
                </a:solidFill>
              </a:rPr>
              <a:t>Strategic Projects</a:t>
            </a:r>
          </a:p>
        </p:txBody>
      </p:sp>
      <p:cxnSp>
        <p:nvCxnSpPr>
          <p:cNvPr id="17" name="Straight Arrow Connector 16">
            <a:extLst>
              <a:ext uri="{FF2B5EF4-FFF2-40B4-BE49-F238E27FC236}">
                <a16:creationId xmlns:a16="http://schemas.microsoft.com/office/drawing/2014/main" id="{7BED4402-EE25-42BE-A5BB-D5A187BA66CB}"/>
              </a:ext>
            </a:extLst>
          </p:cNvPr>
          <p:cNvCxnSpPr>
            <a:cxnSpLocks/>
          </p:cNvCxnSpPr>
          <p:nvPr/>
        </p:nvCxnSpPr>
        <p:spPr>
          <a:xfrm flipV="1">
            <a:off x="13445838" y="3914900"/>
            <a:ext cx="0" cy="332549"/>
          </a:xfrm>
          <a:prstGeom prst="straightConnector1">
            <a:avLst/>
          </a:prstGeom>
          <a:ln w="1905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53F6F9D-B907-4919-9F45-3973909C1E17}"/>
              </a:ext>
            </a:extLst>
          </p:cNvPr>
          <p:cNvCxnSpPr>
            <a:cxnSpLocks/>
          </p:cNvCxnSpPr>
          <p:nvPr/>
        </p:nvCxnSpPr>
        <p:spPr>
          <a:xfrm>
            <a:off x="2439951" y="4268993"/>
            <a:ext cx="11035265"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2ED4FD1-4B1F-4237-A539-A4E253BAAA2C}"/>
              </a:ext>
            </a:extLst>
          </p:cNvPr>
          <p:cNvCxnSpPr>
            <a:cxnSpLocks/>
          </p:cNvCxnSpPr>
          <p:nvPr/>
        </p:nvCxnSpPr>
        <p:spPr>
          <a:xfrm flipH="1">
            <a:off x="2445100" y="4289358"/>
            <a:ext cx="1" cy="830116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CB024F2F-F8B8-43E8-8F73-EEE523503043}"/>
              </a:ext>
            </a:extLst>
          </p:cNvPr>
          <p:cNvCxnSpPr>
            <a:cxnSpLocks/>
          </p:cNvCxnSpPr>
          <p:nvPr/>
        </p:nvCxnSpPr>
        <p:spPr>
          <a:xfrm>
            <a:off x="10788856" y="4268993"/>
            <a:ext cx="10416" cy="827414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828FE017-2A44-4189-A8F1-A258C13CC0AF}"/>
              </a:ext>
            </a:extLst>
          </p:cNvPr>
          <p:cNvCxnSpPr>
            <a:cxnSpLocks/>
            <a:endCxn id="29" idx="2"/>
          </p:cNvCxnSpPr>
          <p:nvPr/>
        </p:nvCxnSpPr>
        <p:spPr>
          <a:xfrm>
            <a:off x="10788856" y="7907522"/>
            <a:ext cx="81959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60D07893-7582-48DC-B99B-F0A528B5F1CB}"/>
              </a:ext>
            </a:extLst>
          </p:cNvPr>
          <p:cNvCxnSpPr>
            <a:cxnSpLocks/>
            <a:endCxn id="15" idx="2"/>
          </p:cNvCxnSpPr>
          <p:nvPr/>
        </p:nvCxnSpPr>
        <p:spPr>
          <a:xfrm>
            <a:off x="10806822" y="5537980"/>
            <a:ext cx="82607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99845B7-6D53-4E92-8386-0327FF403BF8}"/>
              </a:ext>
            </a:extLst>
          </p:cNvPr>
          <p:cNvCxnSpPr>
            <a:cxnSpLocks/>
          </p:cNvCxnSpPr>
          <p:nvPr/>
        </p:nvCxnSpPr>
        <p:spPr>
          <a:xfrm>
            <a:off x="13445839" y="4262941"/>
            <a:ext cx="5886402" cy="1625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3FAA9AF-451B-4FFF-B86E-965EC8548ECA}"/>
              </a:ext>
            </a:extLst>
          </p:cNvPr>
          <p:cNvCxnSpPr>
            <a:cxnSpLocks/>
          </p:cNvCxnSpPr>
          <p:nvPr/>
        </p:nvCxnSpPr>
        <p:spPr>
          <a:xfrm flipH="1">
            <a:off x="19313363" y="4293359"/>
            <a:ext cx="37756" cy="8165467"/>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E0F842C-29F0-48FE-9763-CA1071751917}"/>
              </a:ext>
            </a:extLst>
          </p:cNvPr>
          <p:cNvCxnSpPr>
            <a:cxnSpLocks/>
          </p:cNvCxnSpPr>
          <p:nvPr/>
        </p:nvCxnSpPr>
        <p:spPr>
          <a:xfrm>
            <a:off x="20125671" y="5784752"/>
            <a:ext cx="66421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1EACD4E-C7C4-42A2-A620-B3191089E48E}"/>
              </a:ext>
            </a:extLst>
          </p:cNvPr>
          <p:cNvGrpSpPr/>
          <p:nvPr/>
        </p:nvGrpSpPr>
        <p:grpSpPr>
          <a:xfrm>
            <a:off x="3145231" y="9125673"/>
            <a:ext cx="7324388" cy="2139696"/>
            <a:chOff x="4035075" y="9751078"/>
            <a:chExt cx="7324388" cy="2139696"/>
          </a:xfrm>
        </p:grpSpPr>
        <p:sp>
          <p:nvSpPr>
            <p:cNvPr id="68" name="TextBox 67">
              <a:extLst>
                <a:ext uri="{FF2B5EF4-FFF2-40B4-BE49-F238E27FC236}">
                  <a16:creationId xmlns:a16="http://schemas.microsoft.com/office/drawing/2014/main" id="{8B3C185A-3B02-4D9D-911D-04E0024E1BE6}"/>
                </a:ext>
              </a:extLst>
            </p:cNvPr>
            <p:cNvSpPr txBox="1"/>
            <p:nvPr/>
          </p:nvSpPr>
          <p:spPr>
            <a:xfrm>
              <a:off x="4547183" y="9885391"/>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Fatima Guzman</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69" name="Picture 68">
              <a:extLst>
                <a:ext uri="{FF2B5EF4-FFF2-40B4-BE49-F238E27FC236}">
                  <a16:creationId xmlns:a16="http://schemas.microsoft.com/office/drawing/2014/main" id="{3CD293BE-7675-4489-A0D9-D01141467589}"/>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4035075" y="9751078"/>
              <a:ext cx="2121408" cy="2139696"/>
            </a:xfrm>
            <a:prstGeom prst="ellipse">
              <a:avLst/>
            </a:prstGeom>
            <a:ln w="12700" cap="rnd">
              <a:solidFill>
                <a:schemeClr val="bg1"/>
              </a:solidFill>
              <a:prstDash val="solid"/>
            </a:ln>
            <a:effectLst/>
          </p:spPr>
        </p:pic>
      </p:grpSp>
      <p:cxnSp>
        <p:nvCxnSpPr>
          <p:cNvPr id="73" name="Straight Arrow Connector 72">
            <a:extLst>
              <a:ext uri="{FF2B5EF4-FFF2-40B4-BE49-F238E27FC236}">
                <a16:creationId xmlns:a16="http://schemas.microsoft.com/office/drawing/2014/main" id="{CC9950E6-1DC1-4481-AD4A-9C523A2BC49E}"/>
              </a:ext>
            </a:extLst>
          </p:cNvPr>
          <p:cNvCxnSpPr>
            <a:cxnSpLocks/>
            <a:endCxn id="22" idx="2"/>
          </p:cNvCxnSpPr>
          <p:nvPr/>
        </p:nvCxnSpPr>
        <p:spPr>
          <a:xfrm>
            <a:off x="10801639" y="10141787"/>
            <a:ext cx="75664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227DC18A-B0F9-4397-B111-6820D93E3DF9}"/>
              </a:ext>
            </a:extLst>
          </p:cNvPr>
          <p:cNvPicPr>
            <a:picLocks noChangeAspect="1"/>
          </p:cNvPicPr>
          <p:nvPr/>
        </p:nvPicPr>
        <p:blipFill rotWithShape="1">
          <a:blip r:embed="rId6"/>
          <a:srcRect t="1495"/>
          <a:stretch/>
        </p:blipFill>
        <p:spPr>
          <a:xfrm>
            <a:off x="10822115" y="1851113"/>
            <a:ext cx="2331423" cy="2244653"/>
          </a:xfrm>
          <a:prstGeom prst="ellipse">
            <a:avLst/>
          </a:prstGeom>
          <a:ln>
            <a:solidFill>
              <a:schemeClr val="accent1"/>
            </a:solidFill>
          </a:ln>
          <a:effectLst>
            <a:softEdge rad="112500"/>
          </a:effectLst>
        </p:spPr>
      </p:pic>
      <p:grpSp>
        <p:nvGrpSpPr>
          <p:cNvPr id="23" name="Group 22">
            <a:extLst>
              <a:ext uri="{FF2B5EF4-FFF2-40B4-BE49-F238E27FC236}">
                <a16:creationId xmlns:a16="http://schemas.microsoft.com/office/drawing/2014/main" id="{E1698ED5-FEC1-49FD-A9A8-0ED812BB8FE7}"/>
              </a:ext>
            </a:extLst>
          </p:cNvPr>
          <p:cNvGrpSpPr/>
          <p:nvPr/>
        </p:nvGrpSpPr>
        <p:grpSpPr>
          <a:xfrm>
            <a:off x="11632895" y="4468132"/>
            <a:ext cx="7369491" cy="2139696"/>
            <a:chOff x="12189147" y="4716564"/>
            <a:chExt cx="7369491" cy="2139696"/>
          </a:xfrm>
        </p:grpSpPr>
        <p:sp>
          <p:nvSpPr>
            <p:cNvPr id="40" name="TextBox 39">
              <a:extLst>
                <a:ext uri="{FF2B5EF4-FFF2-40B4-BE49-F238E27FC236}">
                  <a16:creationId xmlns:a16="http://schemas.microsoft.com/office/drawing/2014/main" id="{72A4A986-CBB9-415F-A0BF-22BABC148FC7}"/>
                </a:ext>
              </a:extLst>
            </p:cNvPr>
            <p:cNvSpPr txBox="1"/>
            <p:nvPr/>
          </p:nvSpPr>
          <p:spPr>
            <a:xfrm>
              <a:off x="12746358" y="487492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Armando Fernandez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15" name="Picture 14">
              <a:extLst>
                <a:ext uri="{FF2B5EF4-FFF2-40B4-BE49-F238E27FC236}">
                  <a16:creationId xmlns:a16="http://schemas.microsoft.com/office/drawing/2014/main" id="{288D4B01-856A-466E-8D2E-D539EBB2B1A5}"/>
                </a:ext>
              </a:extLst>
            </p:cNvPr>
            <p:cNvPicPr preferRelativeResize="0">
              <a:picLocks/>
            </p:cNvPicPr>
            <p:nvPr/>
          </p:nvPicPr>
          <p:blipFill>
            <a:blip r:embed="rId7"/>
            <a:stretch>
              <a:fillRect/>
            </a:stretch>
          </p:blipFill>
          <p:spPr>
            <a:xfrm>
              <a:off x="12189147" y="4716564"/>
              <a:ext cx="2121408" cy="2139696"/>
            </a:xfrm>
            <a:prstGeom prst="ellipse">
              <a:avLst/>
            </a:prstGeom>
            <a:ln w="12700" cap="rnd">
              <a:solidFill>
                <a:schemeClr val="bg1">
                  <a:lumMod val="95000"/>
                </a:schemeClr>
              </a:solidFill>
            </a:ln>
            <a:effectLst/>
            <a:scene3d>
              <a:camera prst="orthographicFront"/>
              <a:lightRig rig="contrasting" dir="t">
                <a:rot lat="0" lon="0" rev="3000000"/>
              </a:lightRig>
            </a:scene3d>
            <a:sp3d contourW="7620">
              <a:bevelT w="95250" h="31750"/>
              <a:contourClr>
                <a:srgbClr val="333333"/>
              </a:contourClr>
            </a:sp3d>
          </p:spPr>
        </p:pic>
      </p:grpSp>
      <p:grpSp>
        <p:nvGrpSpPr>
          <p:cNvPr id="24" name="Group 23">
            <a:extLst>
              <a:ext uri="{FF2B5EF4-FFF2-40B4-BE49-F238E27FC236}">
                <a16:creationId xmlns:a16="http://schemas.microsoft.com/office/drawing/2014/main" id="{19A72E3C-6963-4BC2-BB90-11A0EC0D8438}"/>
              </a:ext>
            </a:extLst>
          </p:cNvPr>
          <p:cNvGrpSpPr/>
          <p:nvPr/>
        </p:nvGrpSpPr>
        <p:grpSpPr>
          <a:xfrm>
            <a:off x="11608450" y="6837674"/>
            <a:ext cx="7376085" cy="2139696"/>
            <a:chOff x="12182553" y="7326768"/>
            <a:chExt cx="7376085" cy="2139696"/>
          </a:xfrm>
        </p:grpSpPr>
        <p:sp>
          <p:nvSpPr>
            <p:cNvPr id="43" name="TextBox 42">
              <a:extLst>
                <a:ext uri="{FF2B5EF4-FFF2-40B4-BE49-F238E27FC236}">
                  <a16:creationId xmlns:a16="http://schemas.microsoft.com/office/drawing/2014/main" id="{75AC6BE2-F152-40EA-ADE0-B37231116AC8}"/>
                </a:ext>
              </a:extLst>
            </p:cNvPr>
            <p:cNvSpPr txBox="1"/>
            <p:nvPr/>
          </p:nvSpPr>
          <p:spPr>
            <a:xfrm>
              <a:off x="12746358" y="752820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50" b="1" dirty="0">
                  <a:solidFill>
                    <a:schemeClr val="bg1"/>
                  </a:solidFill>
                </a:rPr>
                <a:t>Raul de la Rosa</a:t>
              </a:r>
            </a:p>
            <a:p>
              <a:r>
                <a:rPr lang="en-US" sz="4000" dirty="0">
                  <a:solidFill>
                    <a:schemeClr val="bg1"/>
                  </a:solidFill>
                </a:rPr>
                <a:t>	</a:t>
              </a:r>
              <a:r>
                <a:rPr lang="en-US" sz="3600" b="1" dirty="0">
                  <a:solidFill>
                    <a:schemeClr val="bg1"/>
                  </a:solidFill>
                </a:rPr>
                <a:t> </a:t>
              </a:r>
              <a:r>
                <a:rPr lang="en-US" sz="2960" b="1" dirty="0">
                  <a:solidFill>
                    <a:schemeClr val="bg1"/>
                  </a:solidFill>
                </a:rPr>
                <a:t>Supplier Quality Engr </a:t>
              </a:r>
              <a:r>
                <a:rPr lang="en-US" sz="1480" b="1" dirty="0">
                  <a:solidFill>
                    <a:schemeClr val="bg1"/>
                  </a:solidFill>
                </a:rPr>
                <a:t>MTY MEX </a:t>
              </a:r>
              <a:r>
                <a:rPr lang="en-US" sz="4000" dirty="0">
                  <a:solidFill>
                    <a:schemeClr val="bg1"/>
                  </a:solidFill>
                </a:rPr>
                <a:t>	 </a:t>
              </a:r>
              <a:r>
                <a:rPr lang="en-US" sz="3550" dirty="0">
                  <a:solidFill>
                    <a:schemeClr val="bg1"/>
                  </a:solidFill>
                </a:rPr>
                <a:t>NAM</a:t>
              </a:r>
              <a:r>
                <a:rPr lang="en-US" sz="4000" dirty="0">
                  <a:solidFill>
                    <a:schemeClr val="bg1"/>
                  </a:solidFill>
                </a:rPr>
                <a:t> </a:t>
              </a:r>
              <a:r>
                <a:rPr lang="en-US" sz="2960" dirty="0">
                  <a:solidFill>
                    <a:schemeClr val="bg1"/>
                  </a:solidFill>
                </a:rPr>
                <a:t>Strategic Projects</a:t>
              </a:r>
            </a:p>
          </p:txBody>
        </p:sp>
        <p:pic>
          <p:nvPicPr>
            <p:cNvPr id="29" name="Picture 28">
              <a:extLst>
                <a:ext uri="{FF2B5EF4-FFF2-40B4-BE49-F238E27FC236}">
                  <a16:creationId xmlns:a16="http://schemas.microsoft.com/office/drawing/2014/main" id="{978D12D7-C8A5-489A-A946-4839AE6A8325}"/>
                </a:ext>
              </a:extLst>
            </p:cNvPr>
            <p:cNvPicPr preferRelativeResize="0">
              <a:picLocks/>
            </p:cNvPicPr>
            <p:nvPr/>
          </p:nvPicPr>
          <p:blipFill>
            <a:blip r:embed="rId8"/>
            <a:stretch>
              <a:fillRect/>
            </a:stretch>
          </p:blipFill>
          <p:spPr>
            <a:xfrm>
              <a:off x="12182553" y="7326768"/>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1C37423-6286-4295-A841-090BCC77F855}"/>
              </a:ext>
            </a:extLst>
          </p:cNvPr>
          <p:cNvGrpSpPr/>
          <p:nvPr/>
        </p:nvGrpSpPr>
        <p:grpSpPr>
          <a:xfrm>
            <a:off x="19892134" y="4451117"/>
            <a:ext cx="7480318" cy="2139696"/>
            <a:chOff x="21214896" y="4375911"/>
            <a:chExt cx="7480318" cy="2139696"/>
          </a:xfrm>
        </p:grpSpPr>
        <p:sp>
          <p:nvSpPr>
            <p:cNvPr id="128" name="TextBox 127">
              <a:extLst>
                <a:ext uri="{FF2B5EF4-FFF2-40B4-BE49-F238E27FC236}">
                  <a16:creationId xmlns:a16="http://schemas.microsoft.com/office/drawing/2014/main" id="{0685251F-B074-4EE8-B164-951BC400E21C}"/>
                </a:ext>
              </a:extLst>
            </p:cNvPr>
            <p:cNvSpPr txBox="1"/>
            <p:nvPr/>
          </p:nvSpPr>
          <p:spPr>
            <a:xfrm>
              <a:off x="21882934" y="45599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Karla Juarez</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pic>
          <p:nvPicPr>
            <p:cNvPr id="30" name="Picture 29">
              <a:extLst>
                <a:ext uri="{FF2B5EF4-FFF2-40B4-BE49-F238E27FC236}">
                  <a16:creationId xmlns:a16="http://schemas.microsoft.com/office/drawing/2014/main" id="{B8ACFAB4-79EC-45EA-A709-0844BF80F2BE}"/>
                </a:ext>
              </a:extLst>
            </p:cNvPr>
            <p:cNvPicPr preferRelativeResize="0">
              <a:picLocks/>
            </p:cNvPicPr>
            <p:nvPr/>
          </p:nvPicPr>
          <p:blipFill>
            <a:blip r:embed="rId9"/>
            <a:stretch>
              <a:fillRect/>
            </a:stretch>
          </p:blipFill>
          <p:spPr>
            <a:xfrm>
              <a:off x="21214896" y="4375911"/>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4" name="Group 33">
            <a:extLst>
              <a:ext uri="{FF2B5EF4-FFF2-40B4-BE49-F238E27FC236}">
                <a16:creationId xmlns:a16="http://schemas.microsoft.com/office/drawing/2014/main" id="{627B7CD0-62B5-4022-8534-6B451B7E59D7}"/>
              </a:ext>
            </a:extLst>
          </p:cNvPr>
          <p:cNvGrpSpPr/>
          <p:nvPr/>
        </p:nvGrpSpPr>
        <p:grpSpPr>
          <a:xfrm>
            <a:off x="19892134" y="6876917"/>
            <a:ext cx="7473030" cy="2139696"/>
            <a:chOff x="21233946" y="6796316"/>
            <a:chExt cx="7473030" cy="2139696"/>
          </a:xfrm>
        </p:grpSpPr>
        <p:sp>
          <p:nvSpPr>
            <p:cNvPr id="131" name="TextBox 130">
              <a:extLst>
                <a:ext uri="{FF2B5EF4-FFF2-40B4-BE49-F238E27FC236}">
                  <a16:creationId xmlns:a16="http://schemas.microsoft.com/office/drawing/2014/main" id="{5178BCFD-2EB9-4566-A255-F2B6710665FC}"/>
                </a:ext>
              </a:extLst>
            </p:cNvPr>
            <p:cNvSpPr txBox="1"/>
            <p:nvPr/>
          </p:nvSpPr>
          <p:spPr>
            <a:xfrm>
              <a:off x="21894696" y="6979367"/>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Aldo Cardenas </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2" name="Picture 31">
              <a:extLst>
                <a:ext uri="{FF2B5EF4-FFF2-40B4-BE49-F238E27FC236}">
                  <a16:creationId xmlns:a16="http://schemas.microsoft.com/office/drawing/2014/main" id="{AF2CE4D0-C137-4375-A163-1C3EA5541B5E}"/>
                </a:ext>
              </a:extLst>
            </p:cNvPr>
            <p:cNvPicPr preferRelativeResize="0">
              <a:picLocks/>
            </p:cNvPicPr>
            <p:nvPr/>
          </p:nvPicPr>
          <p:blipFill>
            <a:blip r:embed="rId10"/>
            <a:stretch>
              <a:fillRect/>
            </a:stretch>
          </p:blipFill>
          <p:spPr>
            <a:xfrm>
              <a:off x="21233946" y="679631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5" name="Group 34">
            <a:extLst>
              <a:ext uri="{FF2B5EF4-FFF2-40B4-BE49-F238E27FC236}">
                <a16:creationId xmlns:a16="http://schemas.microsoft.com/office/drawing/2014/main" id="{4E6FE89E-D764-4F23-87C4-AA195EAC0E0B}"/>
              </a:ext>
            </a:extLst>
          </p:cNvPr>
          <p:cNvGrpSpPr/>
          <p:nvPr/>
        </p:nvGrpSpPr>
        <p:grpSpPr>
          <a:xfrm>
            <a:off x="19892134" y="9107280"/>
            <a:ext cx="7472673" cy="2139696"/>
            <a:chOff x="21289168" y="9234796"/>
            <a:chExt cx="7472673" cy="2139696"/>
          </a:xfrm>
        </p:grpSpPr>
        <p:sp>
          <p:nvSpPr>
            <p:cNvPr id="134" name="TextBox 133">
              <a:extLst>
                <a:ext uri="{FF2B5EF4-FFF2-40B4-BE49-F238E27FC236}">
                  <a16:creationId xmlns:a16="http://schemas.microsoft.com/office/drawing/2014/main" id="{4D1D73E0-A3F4-4A7A-854E-7B89C58BBBE8}"/>
                </a:ext>
              </a:extLst>
            </p:cNvPr>
            <p:cNvSpPr txBox="1"/>
            <p:nvPr/>
          </p:nvSpPr>
          <p:spPr>
            <a:xfrm>
              <a:off x="21949561" y="9455465"/>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Jose Luis Luna</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TLX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pic>
          <p:nvPicPr>
            <p:cNvPr id="33" name="Picture 32">
              <a:extLst>
                <a:ext uri="{FF2B5EF4-FFF2-40B4-BE49-F238E27FC236}">
                  <a16:creationId xmlns:a16="http://schemas.microsoft.com/office/drawing/2014/main" id="{B7E41003-7655-4808-9446-AB990C0A3A26}"/>
                </a:ext>
              </a:extLst>
            </p:cNvPr>
            <p:cNvPicPr preferRelativeResize="0">
              <a:picLocks/>
            </p:cNvPicPr>
            <p:nvPr/>
          </p:nvPicPr>
          <p:blipFill>
            <a:blip r:embed="rId11"/>
            <a:stretch>
              <a:fillRect/>
            </a:stretch>
          </p:blipFill>
          <p:spPr>
            <a:xfrm>
              <a:off x="21289168" y="9234796"/>
              <a:ext cx="2121408" cy="2139696"/>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37" name="Group 36">
            <a:extLst>
              <a:ext uri="{FF2B5EF4-FFF2-40B4-BE49-F238E27FC236}">
                <a16:creationId xmlns:a16="http://schemas.microsoft.com/office/drawing/2014/main" id="{73432B31-BE06-48FF-9EFE-354E55111B9C}"/>
              </a:ext>
            </a:extLst>
          </p:cNvPr>
          <p:cNvGrpSpPr/>
          <p:nvPr/>
        </p:nvGrpSpPr>
        <p:grpSpPr>
          <a:xfrm>
            <a:off x="3113863" y="11418473"/>
            <a:ext cx="7326747" cy="2132969"/>
            <a:chOff x="3142872" y="11779292"/>
            <a:chExt cx="7326747" cy="2132969"/>
          </a:xfrm>
        </p:grpSpPr>
        <p:sp>
          <p:nvSpPr>
            <p:cNvPr id="67" name="TextBox 66">
              <a:extLst>
                <a:ext uri="{FF2B5EF4-FFF2-40B4-BE49-F238E27FC236}">
                  <a16:creationId xmlns:a16="http://schemas.microsoft.com/office/drawing/2014/main" id="{68183775-2248-4F32-ACE5-2F220F2AB3E1}"/>
                </a:ext>
              </a:extLst>
            </p:cNvPr>
            <p:cNvSpPr txBox="1"/>
            <p:nvPr/>
          </p:nvSpPr>
          <p:spPr>
            <a:xfrm>
              <a:off x="3657339" y="11942294"/>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it-IT" sz="4138" dirty="0">
                  <a:solidFill>
                    <a:schemeClr val="bg1"/>
                  </a:solidFill>
                </a:rPr>
                <a:t>       </a:t>
              </a:r>
              <a:r>
                <a:rPr lang="it-IT" sz="3550" dirty="0">
                  <a:solidFill>
                    <a:schemeClr val="bg1"/>
                  </a:solidFill>
                </a:rPr>
                <a:t>Karla Colin Renteria</a:t>
              </a:r>
            </a:p>
            <a:p>
              <a:pPr algn="ctr"/>
              <a:r>
                <a:rPr lang="it-IT" sz="3550" dirty="0">
                  <a:solidFill>
                    <a:schemeClr val="bg1"/>
                  </a:solidFill>
                </a:rPr>
                <a:t>        </a:t>
              </a:r>
              <a:r>
                <a:rPr lang="it-IT" sz="2800" dirty="0">
                  <a:solidFill>
                    <a:schemeClr val="bg1"/>
                  </a:solidFill>
                </a:rPr>
                <a:t>Supplier Quality Engineer </a:t>
              </a:r>
              <a:endParaRPr lang="en-US" sz="2800" dirty="0">
                <a:solidFill>
                  <a:schemeClr val="bg1"/>
                </a:solidFill>
              </a:endParaRPr>
            </a:p>
          </p:txBody>
        </p:sp>
        <p:pic>
          <p:nvPicPr>
            <p:cNvPr id="83" name="Picture 82">
              <a:extLst>
                <a:ext uri="{FF2B5EF4-FFF2-40B4-BE49-F238E27FC236}">
                  <a16:creationId xmlns:a16="http://schemas.microsoft.com/office/drawing/2014/main" id="{245F5FFE-6C30-4DAD-90A4-7DEE4922786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142872" y="11779292"/>
              <a:ext cx="2121408" cy="2132969"/>
            </a:xfrm>
            <a:prstGeom prst="ellipse">
              <a:avLst/>
            </a:prstGeom>
          </p:spPr>
        </p:pic>
      </p:grpSp>
      <p:grpSp>
        <p:nvGrpSpPr>
          <p:cNvPr id="36" name="Group 35">
            <a:extLst>
              <a:ext uri="{FF2B5EF4-FFF2-40B4-BE49-F238E27FC236}">
                <a16:creationId xmlns:a16="http://schemas.microsoft.com/office/drawing/2014/main" id="{E31DE3C2-46A2-4DC5-8072-3E92132C3561}"/>
              </a:ext>
            </a:extLst>
          </p:cNvPr>
          <p:cNvGrpSpPr/>
          <p:nvPr/>
        </p:nvGrpSpPr>
        <p:grpSpPr>
          <a:xfrm>
            <a:off x="19892134" y="11388978"/>
            <a:ext cx="7483512" cy="2139696"/>
            <a:chOff x="21240850" y="11501694"/>
            <a:chExt cx="7483512" cy="2139696"/>
          </a:xfrm>
        </p:grpSpPr>
        <p:sp>
          <p:nvSpPr>
            <p:cNvPr id="75" name="TextBox 74">
              <a:extLst>
                <a:ext uri="{FF2B5EF4-FFF2-40B4-BE49-F238E27FC236}">
                  <a16:creationId xmlns:a16="http://schemas.microsoft.com/office/drawing/2014/main" id="{35E09102-DD08-4D08-B2D8-C0168BEA21FA}"/>
                </a:ext>
              </a:extLst>
            </p:cNvPr>
            <p:cNvSpPr txBox="1"/>
            <p:nvPr/>
          </p:nvSpPr>
          <p:spPr>
            <a:xfrm>
              <a:off x="21912082" y="11699270"/>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2800" b="1" dirty="0">
                  <a:solidFill>
                    <a:schemeClr val="bg1"/>
                  </a:solidFill>
                </a:rPr>
                <a:t>               </a:t>
              </a:r>
              <a:r>
                <a:rPr lang="en-US" sz="3550" b="1" dirty="0">
                  <a:solidFill>
                    <a:schemeClr val="bg1"/>
                  </a:solidFill>
                </a:rPr>
                <a:t>Selene Sosa Madrigal</a:t>
              </a:r>
              <a:r>
                <a:rPr lang="en-US" sz="2700" b="1" dirty="0">
                  <a:solidFill>
                    <a:schemeClr val="bg1"/>
                  </a:solidFill>
                </a:rPr>
                <a:t>                          	Supply &amp; Supplier Quality - 	Intern</a:t>
              </a:r>
            </a:p>
            <a:p>
              <a:pPr algn="ctr"/>
              <a:r>
                <a:rPr lang="en-US" sz="1100" b="1" dirty="0">
                  <a:solidFill>
                    <a:schemeClr val="bg1"/>
                  </a:solidFill>
                </a:rPr>
                <a:t>              </a:t>
              </a:r>
              <a:endParaRPr lang="en-US" sz="1600" dirty="0">
                <a:solidFill>
                  <a:schemeClr val="bg1"/>
                </a:solidFill>
              </a:endParaRPr>
            </a:p>
          </p:txBody>
        </p:sp>
        <p:pic>
          <p:nvPicPr>
            <p:cNvPr id="78" name="Picture 77">
              <a:extLst>
                <a:ext uri="{FF2B5EF4-FFF2-40B4-BE49-F238E27FC236}">
                  <a16:creationId xmlns:a16="http://schemas.microsoft.com/office/drawing/2014/main" id="{E3ED216F-37C1-44A0-A6F8-799F896C4755}"/>
                </a:ext>
              </a:extLst>
            </p:cNvPr>
            <p:cNvPicPr preferRelativeResize="0">
              <a:picLocks/>
            </p:cNvPicPr>
            <p:nvPr/>
          </p:nvPicPr>
          <p:blipFill rotWithShape="1">
            <a:blip r:embed="rId13" cstate="email">
              <a:extLst>
                <a:ext uri="{28A0092B-C50C-407E-A947-70E740481C1C}">
                  <a14:useLocalDpi xmlns:a14="http://schemas.microsoft.com/office/drawing/2010/main" val="0"/>
                </a:ext>
              </a:extLst>
            </a:blip>
            <a:srcRect b="26914"/>
            <a:stretch/>
          </p:blipFill>
          <p:spPr>
            <a:xfrm>
              <a:off x="21240850" y="11501694"/>
              <a:ext cx="2121408" cy="2139696"/>
            </a:xfrm>
            <a:prstGeom prst="ellipse">
              <a:avLst/>
            </a:prstGeom>
          </p:spPr>
        </p:pic>
      </p:grpSp>
      <p:grpSp>
        <p:nvGrpSpPr>
          <p:cNvPr id="18" name="Group 17">
            <a:extLst>
              <a:ext uri="{FF2B5EF4-FFF2-40B4-BE49-F238E27FC236}">
                <a16:creationId xmlns:a16="http://schemas.microsoft.com/office/drawing/2014/main" id="{4DC76C76-9B95-46C2-A664-436BBD2BB6CE}"/>
              </a:ext>
            </a:extLst>
          </p:cNvPr>
          <p:cNvGrpSpPr/>
          <p:nvPr/>
        </p:nvGrpSpPr>
        <p:grpSpPr>
          <a:xfrm>
            <a:off x="3022525" y="6763532"/>
            <a:ext cx="7468078" cy="2350008"/>
            <a:chOff x="3877686" y="7243234"/>
            <a:chExt cx="7468078" cy="2350008"/>
          </a:xfrm>
        </p:grpSpPr>
        <p:sp>
          <p:nvSpPr>
            <p:cNvPr id="143" name="TextBox 142">
              <a:extLst>
                <a:ext uri="{FF2B5EF4-FFF2-40B4-BE49-F238E27FC236}">
                  <a16:creationId xmlns:a16="http://schemas.microsoft.com/office/drawing/2014/main" id="{29A4CCF0-DD26-4F77-9E5C-546DE3FC06CB}"/>
                </a:ext>
              </a:extLst>
            </p:cNvPr>
            <p:cNvSpPr txBox="1"/>
            <p:nvPr/>
          </p:nvSpPr>
          <p:spPr>
            <a:xfrm>
              <a:off x="4533484" y="7516688"/>
              <a:ext cx="6812280"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Priscila Navarrete</a:t>
              </a:r>
            </a:p>
            <a:p>
              <a:r>
                <a:rPr lang="en-US" sz="3547" b="1"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3547" dirty="0">
                  <a:solidFill>
                    <a:schemeClr val="bg1"/>
                  </a:solidFill>
                </a:rPr>
                <a:t>	 NAM </a:t>
              </a:r>
              <a:r>
                <a:rPr lang="en-US" sz="2956" dirty="0">
                  <a:solidFill>
                    <a:schemeClr val="bg1"/>
                  </a:solidFill>
                </a:rPr>
                <a:t>Strategic Projects</a:t>
              </a:r>
              <a:endParaRPr lang="en-US" sz="3547" dirty="0">
                <a:solidFill>
                  <a:schemeClr val="bg1"/>
                </a:solidFill>
              </a:endParaRPr>
            </a:p>
          </p:txBody>
        </p:sp>
        <p:grpSp>
          <p:nvGrpSpPr>
            <p:cNvPr id="10" name="Group 9">
              <a:extLst>
                <a:ext uri="{FF2B5EF4-FFF2-40B4-BE49-F238E27FC236}">
                  <a16:creationId xmlns:a16="http://schemas.microsoft.com/office/drawing/2014/main" id="{C5E37D1A-7352-4612-80D0-453A8C493D00}"/>
                </a:ext>
              </a:extLst>
            </p:cNvPr>
            <p:cNvGrpSpPr/>
            <p:nvPr/>
          </p:nvGrpSpPr>
          <p:grpSpPr>
            <a:xfrm>
              <a:off x="3877686" y="7243234"/>
              <a:ext cx="2377440" cy="2350008"/>
              <a:chOff x="3751162" y="7299105"/>
              <a:chExt cx="2377440" cy="2350008"/>
            </a:xfrm>
          </p:grpSpPr>
          <p:pic>
            <p:nvPicPr>
              <p:cNvPr id="88" name="Picture 87">
                <a:extLst>
                  <a:ext uri="{FF2B5EF4-FFF2-40B4-BE49-F238E27FC236}">
                    <a16:creationId xmlns:a16="http://schemas.microsoft.com/office/drawing/2014/main" id="{ECDAC410-F403-49CA-9E5A-1EE4F6FD36FB}"/>
                  </a:ext>
                </a:extLst>
              </p:cNvPr>
              <p:cNvPicPr preferRelativeResize="0">
                <a:picLocks/>
              </p:cNvPicPr>
              <p:nvPr/>
            </p:nvPicPr>
            <p:blipFill rotWithShape="1">
              <a:blip r:embed="rId3"/>
              <a:srcRect l="10389" t="31541" r="78973" b="44510"/>
              <a:stretch/>
            </p:blipFill>
            <p:spPr>
              <a:xfrm>
                <a:off x="3873868" y="7404261"/>
                <a:ext cx="2121408" cy="2139696"/>
              </a:xfrm>
              <a:prstGeom prst="flowChartConnector">
                <a:avLst/>
              </a:prstGeom>
              <a:ln>
                <a:solidFill>
                  <a:schemeClr val="accent1"/>
                </a:solidFill>
              </a:ln>
            </p:spPr>
          </p:pic>
          <p:pic>
            <p:nvPicPr>
              <p:cNvPr id="11" name="Picture 10">
                <a:extLst>
                  <a:ext uri="{FF2B5EF4-FFF2-40B4-BE49-F238E27FC236}">
                    <a16:creationId xmlns:a16="http://schemas.microsoft.com/office/drawing/2014/main" id="{78C3ACD1-4127-49AC-B2ED-77F4C92463B7}"/>
                  </a:ext>
                </a:extLst>
              </p:cNvPr>
              <p:cNvPicPr preferRelativeResize="0">
                <a:picLocks/>
              </p:cNvPicPr>
              <p:nvPr/>
            </p:nvPicPr>
            <p:blipFill>
              <a:blip r:embed="rId14"/>
              <a:stretch>
                <a:fillRect/>
              </a:stretch>
            </p:blipFill>
            <p:spPr>
              <a:xfrm>
                <a:off x="3751162" y="7299105"/>
                <a:ext cx="2377440" cy="2350008"/>
              </a:xfrm>
              <a:prstGeom prst="ellipse">
                <a:avLst/>
              </a:prstGeom>
              <a:ln>
                <a:noFill/>
              </a:ln>
              <a:effectLst>
                <a:softEdge rad="112500"/>
              </a:effectLst>
            </p:spPr>
          </p:pic>
        </p:grpSp>
      </p:grpSp>
      <p:grpSp>
        <p:nvGrpSpPr>
          <p:cNvPr id="38" name="Group 37">
            <a:extLst>
              <a:ext uri="{FF2B5EF4-FFF2-40B4-BE49-F238E27FC236}">
                <a16:creationId xmlns:a16="http://schemas.microsoft.com/office/drawing/2014/main" id="{E6ABFF3D-1C45-468C-8480-AA33F3A1C16C}"/>
              </a:ext>
            </a:extLst>
          </p:cNvPr>
          <p:cNvGrpSpPr/>
          <p:nvPr/>
        </p:nvGrpSpPr>
        <p:grpSpPr>
          <a:xfrm>
            <a:off x="2993125" y="4397728"/>
            <a:ext cx="7498209" cy="2353671"/>
            <a:chOff x="2993125" y="4397728"/>
            <a:chExt cx="7498209" cy="2353671"/>
          </a:xfrm>
        </p:grpSpPr>
        <p:sp>
          <p:nvSpPr>
            <p:cNvPr id="140" name="TextBox 139">
              <a:extLst>
                <a:ext uri="{FF2B5EF4-FFF2-40B4-BE49-F238E27FC236}">
                  <a16:creationId xmlns:a16="http://schemas.microsoft.com/office/drawing/2014/main" id="{862478C4-43B1-4C6F-993F-940F4B231A5C}"/>
                </a:ext>
              </a:extLst>
            </p:cNvPr>
            <p:cNvSpPr txBox="1"/>
            <p:nvPr/>
          </p:nvSpPr>
          <p:spPr>
            <a:xfrm>
              <a:off x="3680422" y="4648308"/>
              <a:ext cx="6810912" cy="182081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Lucy Casas</a:t>
              </a:r>
            </a:p>
            <a:p>
              <a:r>
                <a:rPr lang="en-US" sz="3547" dirty="0">
                  <a:solidFill>
                    <a:schemeClr val="bg1"/>
                  </a:solidFill>
                </a:rPr>
                <a:t>	</a:t>
              </a:r>
              <a:r>
                <a:rPr lang="en-US" sz="2956" b="1" dirty="0">
                  <a:solidFill>
                    <a:schemeClr val="bg1"/>
                  </a:solidFill>
                </a:rPr>
                <a:t> Supplier Quality Engr </a:t>
              </a:r>
              <a:r>
                <a:rPr lang="en-US" sz="1478" b="1" dirty="0">
                  <a:solidFill>
                    <a:schemeClr val="bg1"/>
                  </a:solidFill>
                </a:rPr>
                <a:t>MTY MEX </a:t>
              </a:r>
              <a:r>
                <a:rPr lang="en-US" sz="2956" dirty="0">
                  <a:solidFill>
                    <a:schemeClr val="bg1"/>
                  </a:solidFill>
                </a:rPr>
                <a:t>	</a:t>
              </a:r>
              <a:r>
                <a:rPr lang="en-US" sz="3547" dirty="0">
                  <a:solidFill>
                    <a:schemeClr val="bg1"/>
                  </a:solidFill>
                </a:rPr>
                <a:t> NAM </a:t>
              </a:r>
              <a:r>
                <a:rPr lang="en-US" sz="2956" dirty="0">
                  <a:solidFill>
                    <a:schemeClr val="bg1"/>
                  </a:solidFill>
                </a:rPr>
                <a:t>Strategic Projects</a:t>
              </a:r>
            </a:p>
          </p:txBody>
        </p:sp>
        <p:grpSp>
          <p:nvGrpSpPr>
            <p:cNvPr id="9" name="Group 8">
              <a:extLst>
                <a:ext uri="{FF2B5EF4-FFF2-40B4-BE49-F238E27FC236}">
                  <a16:creationId xmlns:a16="http://schemas.microsoft.com/office/drawing/2014/main" id="{50920966-760B-4725-B207-BD38FC6A02CA}"/>
                </a:ext>
              </a:extLst>
            </p:cNvPr>
            <p:cNvGrpSpPr/>
            <p:nvPr/>
          </p:nvGrpSpPr>
          <p:grpSpPr>
            <a:xfrm>
              <a:off x="2993125" y="4397728"/>
              <a:ext cx="2377091" cy="2353671"/>
              <a:chOff x="3845555" y="4674943"/>
              <a:chExt cx="2377091" cy="2353671"/>
            </a:xfrm>
          </p:grpSpPr>
          <p:pic>
            <p:nvPicPr>
              <p:cNvPr id="85" name="Picture 84">
                <a:extLst>
                  <a:ext uri="{FF2B5EF4-FFF2-40B4-BE49-F238E27FC236}">
                    <a16:creationId xmlns:a16="http://schemas.microsoft.com/office/drawing/2014/main" id="{6FA76FD9-C8CC-4BB4-8CFA-B5A3E641273D}"/>
                  </a:ext>
                </a:extLst>
              </p:cNvPr>
              <p:cNvPicPr preferRelativeResize="0">
                <a:picLocks/>
              </p:cNvPicPr>
              <p:nvPr/>
            </p:nvPicPr>
            <p:blipFill rotWithShape="1">
              <a:blip r:embed="rId3"/>
              <a:srcRect l="10389" t="31541" r="78973" b="44510"/>
              <a:stretch/>
            </p:blipFill>
            <p:spPr>
              <a:xfrm>
                <a:off x="3966293" y="4794839"/>
                <a:ext cx="2121408" cy="2139696"/>
              </a:xfrm>
              <a:prstGeom prst="flowChartConnector">
                <a:avLst/>
              </a:prstGeom>
              <a:ln>
                <a:solidFill>
                  <a:schemeClr val="accent1"/>
                </a:solidFill>
              </a:ln>
            </p:spPr>
          </p:pic>
          <p:pic>
            <p:nvPicPr>
              <p:cNvPr id="93" name="Picture 92">
                <a:extLst>
                  <a:ext uri="{FF2B5EF4-FFF2-40B4-BE49-F238E27FC236}">
                    <a16:creationId xmlns:a16="http://schemas.microsoft.com/office/drawing/2014/main" id="{0172ED6D-54ED-473C-B88A-D58E56DD1903}"/>
                  </a:ext>
                </a:extLst>
              </p:cNvPr>
              <p:cNvPicPr>
                <a:picLocks noChangeAspect="1"/>
              </p:cNvPicPr>
              <p:nvPr/>
            </p:nvPicPr>
            <p:blipFill>
              <a:blip r:embed="rId15"/>
              <a:stretch>
                <a:fillRect/>
              </a:stretch>
            </p:blipFill>
            <p:spPr>
              <a:xfrm>
                <a:off x="3845555" y="4674943"/>
                <a:ext cx="2377091" cy="2353671"/>
              </a:xfrm>
              <a:prstGeom prst="ellipse">
                <a:avLst/>
              </a:prstGeom>
              <a:ln>
                <a:noFill/>
              </a:ln>
              <a:effectLst>
                <a:softEdge rad="112500"/>
              </a:effectLst>
            </p:spPr>
          </p:pic>
        </p:grpSp>
      </p:grpSp>
      <p:grpSp>
        <p:nvGrpSpPr>
          <p:cNvPr id="27" name="Group 26">
            <a:extLst>
              <a:ext uri="{FF2B5EF4-FFF2-40B4-BE49-F238E27FC236}">
                <a16:creationId xmlns:a16="http://schemas.microsoft.com/office/drawing/2014/main" id="{C428D1E6-0BA2-4A9E-8959-D7ECE8C674B6}"/>
              </a:ext>
            </a:extLst>
          </p:cNvPr>
          <p:cNvGrpSpPr/>
          <p:nvPr/>
        </p:nvGrpSpPr>
        <p:grpSpPr>
          <a:xfrm>
            <a:off x="11654950" y="11479381"/>
            <a:ext cx="7353765" cy="2139696"/>
            <a:chOff x="12220695" y="12126176"/>
            <a:chExt cx="7353765" cy="2139696"/>
          </a:xfrm>
        </p:grpSpPr>
        <p:sp>
          <p:nvSpPr>
            <p:cNvPr id="66" name="TextBox 65">
              <a:extLst>
                <a:ext uri="{FF2B5EF4-FFF2-40B4-BE49-F238E27FC236}">
                  <a16:creationId xmlns:a16="http://schemas.microsoft.com/office/drawing/2014/main" id="{76810253-3F85-429C-8AE6-17FEDC6B6693}"/>
                </a:ext>
              </a:extLst>
            </p:cNvPr>
            <p:cNvSpPr txBox="1"/>
            <p:nvPr/>
          </p:nvSpPr>
          <p:spPr>
            <a:xfrm>
              <a:off x="12762180" y="12244143"/>
              <a:ext cx="6812280" cy="181965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4138" dirty="0">
                  <a:solidFill>
                    <a:schemeClr val="bg1"/>
                  </a:solidFill>
                </a:rPr>
                <a:t>	 Open Position</a:t>
              </a:r>
              <a:endParaRPr lang="en-US" sz="3547" dirty="0">
                <a:solidFill>
                  <a:schemeClr val="bg1"/>
                </a:solidFill>
              </a:endParaRPr>
            </a:p>
          </p:txBody>
        </p:sp>
        <p:pic>
          <p:nvPicPr>
            <p:cNvPr id="94" name="Picture 93">
              <a:extLst>
                <a:ext uri="{FF2B5EF4-FFF2-40B4-BE49-F238E27FC236}">
                  <a16:creationId xmlns:a16="http://schemas.microsoft.com/office/drawing/2014/main" id="{764799A3-996B-4682-9207-BA95BB636E55}"/>
                </a:ext>
              </a:extLst>
            </p:cNvPr>
            <p:cNvPicPr preferRelativeResize="0">
              <a:picLocks/>
            </p:cNvPicPr>
            <p:nvPr/>
          </p:nvPicPr>
          <p:blipFill rotWithShape="1">
            <a:blip r:embed="rId3"/>
            <a:srcRect l="10389" t="31541" r="78973" b="44510"/>
            <a:stretch/>
          </p:blipFill>
          <p:spPr>
            <a:xfrm>
              <a:off x="12220695" y="12126176"/>
              <a:ext cx="2121408" cy="2139696"/>
            </a:xfrm>
            <a:prstGeom prst="flowChartConnector">
              <a:avLst/>
            </a:prstGeom>
            <a:ln>
              <a:solidFill>
                <a:schemeClr val="accent1"/>
              </a:solidFill>
            </a:ln>
          </p:spPr>
        </p:pic>
      </p:grpSp>
      <p:cxnSp>
        <p:nvCxnSpPr>
          <p:cNvPr id="97" name="Straight Arrow Connector 96">
            <a:extLst>
              <a:ext uri="{FF2B5EF4-FFF2-40B4-BE49-F238E27FC236}">
                <a16:creationId xmlns:a16="http://schemas.microsoft.com/office/drawing/2014/main" id="{5C97353C-E68C-4787-A1B2-0EA7F670B7F7}"/>
              </a:ext>
            </a:extLst>
          </p:cNvPr>
          <p:cNvCxnSpPr>
            <a:cxnSpLocks/>
          </p:cNvCxnSpPr>
          <p:nvPr/>
        </p:nvCxnSpPr>
        <p:spPr>
          <a:xfrm flipV="1">
            <a:off x="2439951" y="5574563"/>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598F3B31-72F7-4553-A8B9-6797BB2B8228}"/>
              </a:ext>
            </a:extLst>
          </p:cNvPr>
          <p:cNvCxnSpPr>
            <a:cxnSpLocks/>
          </p:cNvCxnSpPr>
          <p:nvPr/>
        </p:nvCxnSpPr>
        <p:spPr>
          <a:xfrm flipV="1">
            <a:off x="2439951" y="8033400"/>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1486953-7CF9-4E2C-B515-0833BB5142B4}"/>
              </a:ext>
            </a:extLst>
          </p:cNvPr>
          <p:cNvCxnSpPr>
            <a:cxnSpLocks/>
          </p:cNvCxnSpPr>
          <p:nvPr/>
        </p:nvCxnSpPr>
        <p:spPr>
          <a:xfrm flipV="1">
            <a:off x="2439951" y="10318754"/>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537DC2D-72AD-41A4-BFB9-916FD2D9EF4A}"/>
              </a:ext>
            </a:extLst>
          </p:cNvPr>
          <p:cNvCxnSpPr>
            <a:cxnSpLocks/>
          </p:cNvCxnSpPr>
          <p:nvPr/>
        </p:nvCxnSpPr>
        <p:spPr>
          <a:xfrm flipV="1">
            <a:off x="2456626" y="12590521"/>
            <a:ext cx="673912" cy="1"/>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351EF0D4-457D-4A5B-889D-70DA81602C50}"/>
              </a:ext>
            </a:extLst>
          </p:cNvPr>
          <p:cNvCxnSpPr>
            <a:cxnSpLocks/>
            <a:endCxn id="94" idx="2"/>
          </p:cNvCxnSpPr>
          <p:nvPr/>
        </p:nvCxnSpPr>
        <p:spPr>
          <a:xfrm>
            <a:off x="10807237" y="12543142"/>
            <a:ext cx="847713" cy="608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215415-3C55-4C96-9370-8C0149417980}"/>
              </a:ext>
            </a:extLst>
          </p:cNvPr>
          <p:cNvCxnSpPr>
            <a:cxnSpLocks/>
            <a:endCxn id="30" idx="2"/>
          </p:cNvCxnSpPr>
          <p:nvPr/>
        </p:nvCxnSpPr>
        <p:spPr>
          <a:xfrm>
            <a:off x="19324468" y="5520965"/>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22BEC0E-4845-4BDE-A89B-115EBB8AF2EA}"/>
              </a:ext>
            </a:extLst>
          </p:cNvPr>
          <p:cNvCxnSpPr>
            <a:cxnSpLocks/>
          </p:cNvCxnSpPr>
          <p:nvPr/>
        </p:nvCxnSpPr>
        <p:spPr>
          <a:xfrm>
            <a:off x="19351119" y="8033400"/>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DC766AB-38CC-4435-A4A6-342FA36E27A5}"/>
              </a:ext>
            </a:extLst>
          </p:cNvPr>
          <p:cNvCxnSpPr>
            <a:cxnSpLocks/>
          </p:cNvCxnSpPr>
          <p:nvPr/>
        </p:nvCxnSpPr>
        <p:spPr>
          <a:xfrm>
            <a:off x="19324468" y="10248221"/>
            <a:ext cx="56766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BAEEA34-ECC4-4F6F-80A5-AAD6F8338771}"/>
              </a:ext>
            </a:extLst>
          </p:cNvPr>
          <p:cNvCxnSpPr>
            <a:cxnSpLocks/>
            <a:endCxn id="78" idx="2"/>
          </p:cNvCxnSpPr>
          <p:nvPr/>
        </p:nvCxnSpPr>
        <p:spPr>
          <a:xfrm>
            <a:off x="19300023" y="12458826"/>
            <a:ext cx="59211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83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672C2-B731-464C-A85B-167FA85C8C36}"/>
              </a:ext>
            </a:extLst>
          </p:cNvPr>
          <p:cNvSpPr>
            <a:spLocks noGrp="1"/>
          </p:cNvSpPr>
          <p:nvPr>
            <p:ph type="sldNum" sz="quarter" idx="4"/>
          </p:nvPr>
        </p:nvSpPr>
        <p:spPr>
          <a:xfrm>
            <a:off x="6130232" y="14522324"/>
            <a:ext cx="1839915" cy="92461"/>
          </a:xfrm>
        </p:spPr>
        <p:txBody>
          <a:bodyPr/>
          <a:lstStyle/>
          <a:p>
            <a:r>
              <a:rPr lang="en-US" dirty="0"/>
              <a:t>Page </a:t>
            </a:r>
            <a:fld id="{5A9C12DC-491F-9444-86A2-13AC5C62A2FC}" type="slidenum">
              <a:rPr lang="en-US" smtClean="0"/>
              <a:pPr/>
              <a:t>7</a:t>
            </a:fld>
            <a:endParaRPr lang="en-US" dirty="0"/>
          </a:p>
        </p:txBody>
      </p:sp>
      <p:sp>
        <p:nvSpPr>
          <p:cNvPr id="3" name="Footer Placeholder 2">
            <a:extLst>
              <a:ext uri="{FF2B5EF4-FFF2-40B4-BE49-F238E27FC236}">
                <a16:creationId xmlns:a16="http://schemas.microsoft.com/office/drawing/2014/main" id="{345B223D-11BE-45FD-941A-355FDA376F27}"/>
              </a:ext>
            </a:extLst>
          </p:cNvPr>
          <p:cNvSpPr>
            <a:spLocks noGrp="1"/>
          </p:cNvSpPr>
          <p:nvPr>
            <p:ph type="ftr" sz="quarter" idx="3"/>
          </p:nvPr>
        </p:nvSpPr>
        <p:spPr/>
        <p:txBody>
          <a:bodyPr/>
          <a:lstStyle/>
          <a:p>
            <a:r>
              <a:rPr lang="en-US" dirty="0"/>
              <a:t>Confidential Property of Schneider Electric |</a:t>
            </a:r>
          </a:p>
        </p:txBody>
      </p:sp>
      <p:sp>
        <p:nvSpPr>
          <p:cNvPr id="4" name="TextBox 3">
            <a:extLst>
              <a:ext uri="{FF2B5EF4-FFF2-40B4-BE49-F238E27FC236}">
                <a16:creationId xmlns:a16="http://schemas.microsoft.com/office/drawing/2014/main" id="{D5B300DB-1946-4F67-A230-36C35BA8BA8D}"/>
              </a:ext>
            </a:extLst>
          </p:cNvPr>
          <p:cNvSpPr txBox="1"/>
          <p:nvPr/>
        </p:nvSpPr>
        <p:spPr>
          <a:xfrm>
            <a:off x="2230685" y="527660"/>
            <a:ext cx="27899823" cy="2119555"/>
          </a:xfrm>
          <a:prstGeom prst="rect">
            <a:avLst/>
          </a:prstGeom>
          <a:noFill/>
        </p:spPr>
        <p:txBody>
          <a:bodyPr wrap="square" lIns="270256" tIns="135128" rIns="270256" bIns="135128">
            <a:spAutoFit/>
            <a:scene3d>
              <a:camera prst="orthographicFront"/>
              <a:lightRig rig="threePt" dir="t"/>
            </a:scene3d>
            <a:sp3d extrusionH="57150">
              <a:bevelT w="82550" h="38100" prst="coolSlant"/>
            </a:sp3d>
          </a:bodyPr>
          <a:lstStyle>
            <a:defPPr>
              <a:defRPr lang="en-US"/>
            </a:defPPr>
            <a:lvl1pPr algn="ctr">
              <a:defRPr sz="2800" b="1" cap="none" spc="50">
                <a:ln w="0"/>
                <a:solidFill>
                  <a:schemeClr val="tx2">
                    <a:lumMod val="75000"/>
                  </a:schemeClr>
                </a:solidFill>
                <a:effectLst>
                  <a:innerShdw dist="50800" dir="5400000">
                    <a:schemeClr val="tx1">
                      <a:lumMod val="50000"/>
                      <a:lumOff val="50000"/>
                    </a:schemeClr>
                  </a:innerShdw>
                </a:effectLst>
                <a:latin typeface="Segoe UI" panose="020B0502040204020203" pitchFamily="34" charset="0"/>
                <a:cs typeface="Segoe UI" panose="020B0502040204020203" pitchFamily="34" charset="0"/>
              </a:defRPr>
            </a:lvl1pPr>
          </a:lstStyle>
          <a:p>
            <a:r>
              <a:rPr lang="en-US" sz="6000" dirty="0"/>
              <a:t>Tools Process Mgt, Resource Coordination </a:t>
            </a:r>
            <a:r>
              <a:rPr lang="es-419" sz="6000" dirty="0"/>
              <a:t>&amp; </a:t>
            </a:r>
            <a:r>
              <a:rPr lang="en-US" sz="6000" dirty="0"/>
              <a:t>Idea Generation &amp; Evolution</a:t>
            </a:r>
          </a:p>
          <a:p>
            <a:endParaRPr lang="en-US" sz="6000" dirty="0"/>
          </a:p>
        </p:txBody>
      </p:sp>
      <p:cxnSp>
        <p:nvCxnSpPr>
          <p:cNvPr id="7" name="Straight Connector 6">
            <a:extLst>
              <a:ext uri="{FF2B5EF4-FFF2-40B4-BE49-F238E27FC236}">
                <a16:creationId xmlns:a16="http://schemas.microsoft.com/office/drawing/2014/main" id="{67DA5226-C868-434B-B939-8E9E8A3C3C54}"/>
              </a:ext>
            </a:extLst>
          </p:cNvPr>
          <p:cNvCxnSpPr>
            <a:cxnSpLocks/>
          </p:cNvCxnSpPr>
          <p:nvPr/>
        </p:nvCxnSpPr>
        <p:spPr>
          <a:xfrm flipV="1">
            <a:off x="5829165" y="4510585"/>
            <a:ext cx="20582247" cy="70754"/>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D505AA4-6939-4A26-B54D-D0794F85012B}"/>
              </a:ext>
            </a:extLst>
          </p:cNvPr>
          <p:cNvCxnSpPr>
            <a:cxnSpLocks/>
            <a:stCxn id="5" idx="2"/>
          </p:cNvCxnSpPr>
          <p:nvPr/>
        </p:nvCxnSpPr>
        <p:spPr>
          <a:xfrm>
            <a:off x="15612915" y="3680892"/>
            <a:ext cx="0" cy="829693"/>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6" name="Group 235">
            <a:extLst>
              <a:ext uri="{FF2B5EF4-FFF2-40B4-BE49-F238E27FC236}">
                <a16:creationId xmlns:a16="http://schemas.microsoft.com/office/drawing/2014/main" id="{397FA0B4-2E36-407F-86FB-1C0236FFAE72}"/>
              </a:ext>
            </a:extLst>
          </p:cNvPr>
          <p:cNvGrpSpPr/>
          <p:nvPr/>
        </p:nvGrpSpPr>
        <p:grpSpPr>
          <a:xfrm>
            <a:off x="11440280" y="1764828"/>
            <a:ext cx="7608316" cy="2276790"/>
            <a:chOff x="11816800" y="1710948"/>
            <a:chExt cx="7608316" cy="2276790"/>
          </a:xfrm>
        </p:grpSpPr>
        <p:sp>
          <p:nvSpPr>
            <p:cNvPr id="5" name="TextBox 4">
              <a:extLst>
                <a:ext uri="{FF2B5EF4-FFF2-40B4-BE49-F238E27FC236}">
                  <a16:creationId xmlns:a16="http://schemas.microsoft.com/office/drawing/2014/main" id="{4266BD98-B841-4DD6-93F3-2B1B876C73B8}"/>
                </a:ext>
              </a:extLst>
            </p:cNvPr>
            <p:cNvSpPr txBox="1"/>
            <p:nvPr/>
          </p:nvSpPr>
          <p:spPr>
            <a:xfrm>
              <a:off x="12553754" y="2012146"/>
              <a:ext cx="6871362" cy="1614866"/>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4138" dirty="0">
                  <a:solidFill>
                    <a:schemeClr val="bg1"/>
                  </a:solidFill>
                </a:rPr>
                <a:t>	</a:t>
              </a:r>
              <a:r>
                <a:rPr lang="en-US" sz="3547" b="1" dirty="0">
                  <a:solidFill>
                    <a:schemeClr val="bg1"/>
                  </a:solidFill>
                </a:rPr>
                <a:t>Juan Martin Rosas</a:t>
              </a:r>
            </a:p>
            <a:p>
              <a:r>
                <a:rPr lang="en-US" sz="2364" b="1" dirty="0">
                  <a:solidFill>
                    <a:schemeClr val="bg1"/>
                  </a:solidFill>
                </a:rPr>
                <a:t>	</a:t>
              </a:r>
              <a:r>
                <a:rPr lang="en-US" sz="2000" b="1" dirty="0">
                  <a:solidFill>
                    <a:schemeClr val="bg1"/>
                  </a:solidFill>
                </a:rPr>
                <a:t>Procurement Sr Program Mgr</a:t>
              </a:r>
              <a:r>
                <a:rPr lang="en-US" sz="2800" b="1" dirty="0">
                  <a:solidFill>
                    <a:schemeClr val="bg1"/>
                  </a:solidFill>
                </a:rPr>
                <a:t>, </a:t>
              </a:r>
              <a:r>
                <a:rPr lang="en-US" sz="2000" b="1" dirty="0">
                  <a:solidFill>
                    <a:schemeClr val="bg1"/>
                  </a:solidFill>
                </a:rPr>
                <a:t>MTY, MEX</a:t>
              </a:r>
            </a:p>
            <a:p>
              <a:endParaRPr lang="en-US" sz="2956" dirty="0">
                <a:solidFill>
                  <a:schemeClr val="bg1"/>
                </a:solidFill>
              </a:endParaRPr>
            </a:p>
          </p:txBody>
        </p:sp>
        <p:sp>
          <p:nvSpPr>
            <p:cNvPr id="6" name="Oval 5">
              <a:extLst>
                <a:ext uri="{FF2B5EF4-FFF2-40B4-BE49-F238E27FC236}">
                  <a16:creationId xmlns:a16="http://schemas.microsoft.com/office/drawing/2014/main" id="{45E335D1-CFA1-4918-BF04-686E4392751C}"/>
                </a:ext>
              </a:extLst>
            </p:cNvPr>
            <p:cNvSpPr/>
            <p:nvPr/>
          </p:nvSpPr>
          <p:spPr>
            <a:xfrm>
              <a:off x="11922044" y="1810358"/>
              <a:ext cx="2115052" cy="2089759"/>
            </a:xfrm>
            <a:prstGeom prst="ellipse">
              <a:avLst/>
            </a:prstGeom>
            <a:solidFill>
              <a:schemeClr val="bg1"/>
            </a:solidFill>
            <a:ln>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237" dirty="0"/>
            </a:p>
          </p:txBody>
        </p:sp>
        <p:pic>
          <p:nvPicPr>
            <p:cNvPr id="8" name="Picture 7">
              <a:extLst>
                <a:ext uri="{FF2B5EF4-FFF2-40B4-BE49-F238E27FC236}">
                  <a16:creationId xmlns:a16="http://schemas.microsoft.com/office/drawing/2014/main" id="{38F0FC75-3B91-4900-B9B7-42C3869055E6}"/>
                </a:ext>
              </a:extLst>
            </p:cNvPr>
            <p:cNvPicPr>
              <a:picLocks noChangeAspect="1"/>
            </p:cNvPicPr>
            <p:nvPr/>
          </p:nvPicPr>
          <p:blipFill rotWithShape="1">
            <a:blip r:embed="rId3"/>
            <a:srcRect r="8061" b="6015"/>
            <a:stretch/>
          </p:blipFill>
          <p:spPr>
            <a:xfrm>
              <a:off x="11816800" y="1710948"/>
              <a:ext cx="2325539" cy="2276790"/>
            </a:xfrm>
            <a:prstGeom prst="ellipse">
              <a:avLst/>
            </a:prstGeom>
            <a:ln>
              <a:noFill/>
            </a:ln>
            <a:effectLst>
              <a:softEdge rad="112500"/>
            </a:effectLst>
          </p:spPr>
        </p:pic>
      </p:grpSp>
      <p:grpSp>
        <p:nvGrpSpPr>
          <p:cNvPr id="242" name="Group 241">
            <a:extLst>
              <a:ext uri="{FF2B5EF4-FFF2-40B4-BE49-F238E27FC236}">
                <a16:creationId xmlns:a16="http://schemas.microsoft.com/office/drawing/2014/main" id="{F02D3BE5-A0FF-4DEE-8F08-4824B67F687E}"/>
              </a:ext>
            </a:extLst>
          </p:cNvPr>
          <p:cNvGrpSpPr/>
          <p:nvPr/>
        </p:nvGrpSpPr>
        <p:grpSpPr>
          <a:xfrm>
            <a:off x="2709960" y="4634308"/>
            <a:ext cx="6778093" cy="2312189"/>
            <a:chOff x="1840166" y="4661202"/>
            <a:chExt cx="6778093" cy="2312189"/>
          </a:xfrm>
        </p:grpSpPr>
        <p:cxnSp>
          <p:nvCxnSpPr>
            <p:cNvPr id="23" name="Straight Arrow Connector 22">
              <a:extLst>
                <a:ext uri="{FF2B5EF4-FFF2-40B4-BE49-F238E27FC236}">
                  <a16:creationId xmlns:a16="http://schemas.microsoft.com/office/drawing/2014/main" id="{439FC939-C81C-4CB3-891A-09FB05BBF68C}"/>
                </a:ext>
              </a:extLst>
            </p:cNvPr>
            <p:cNvCxnSpPr>
              <a:cxnSpLocks/>
            </p:cNvCxnSpPr>
            <p:nvPr/>
          </p:nvCxnSpPr>
          <p:spPr>
            <a:xfrm>
              <a:off x="4959371" y="4661202"/>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D0300CD-B019-406A-B110-D21EC2D55A6F}"/>
                </a:ext>
              </a:extLst>
            </p:cNvPr>
            <p:cNvCxnSpPr>
              <a:cxnSpLocks/>
            </p:cNvCxnSpPr>
            <p:nvPr/>
          </p:nvCxnSpPr>
          <p:spPr>
            <a:xfrm flipH="1">
              <a:off x="4910820" y="6171839"/>
              <a:ext cx="10451" cy="801552"/>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16F78E70-2849-404B-A33D-FC9878662F61}"/>
                </a:ext>
              </a:extLst>
            </p:cNvPr>
            <p:cNvSpPr/>
            <p:nvPr/>
          </p:nvSpPr>
          <p:spPr>
            <a:xfrm>
              <a:off x="1840166" y="5070559"/>
              <a:ext cx="6778093" cy="1061829"/>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Tools &amp; Processes Mgt. Resources Coordination</a:t>
              </a:r>
              <a:endParaRPr lang="en-US" sz="700" b="1" dirty="0">
                <a:solidFill>
                  <a:schemeClr val="bg1"/>
                </a:solidFill>
              </a:endParaRPr>
            </a:p>
          </p:txBody>
        </p:sp>
      </p:grpSp>
      <p:cxnSp>
        <p:nvCxnSpPr>
          <p:cNvPr id="58" name="Straight Connector 57">
            <a:extLst>
              <a:ext uri="{FF2B5EF4-FFF2-40B4-BE49-F238E27FC236}">
                <a16:creationId xmlns:a16="http://schemas.microsoft.com/office/drawing/2014/main" id="{C002AF14-1EB3-4D3E-9B4D-3CCCC833CA63}"/>
              </a:ext>
            </a:extLst>
          </p:cNvPr>
          <p:cNvCxnSpPr>
            <a:cxnSpLocks/>
          </p:cNvCxnSpPr>
          <p:nvPr/>
        </p:nvCxnSpPr>
        <p:spPr>
          <a:xfrm flipH="1">
            <a:off x="1014951" y="6914552"/>
            <a:ext cx="36107" cy="4860593"/>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E29293E-A73D-4442-8C6B-1F0C96B11C64}"/>
              </a:ext>
            </a:extLst>
          </p:cNvPr>
          <p:cNvCxnSpPr>
            <a:cxnSpLocks/>
            <a:endCxn id="1028" idx="2"/>
          </p:cNvCxnSpPr>
          <p:nvPr/>
        </p:nvCxnSpPr>
        <p:spPr>
          <a:xfrm>
            <a:off x="1018470" y="8011007"/>
            <a:ext cx="441983"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EC1A476-87AE-457E-9D81-BC98C7F2232E}"/>
              </a:ext>
            </a:extLst>
          </p:cNvPr>
          <p:cNvCxnSpPr>
            <a:cxnSpLocks/>
          </p:cNvCxnSpPr>
          <p:nvPr/>
        </p:nvCxnSpPr>
        <p:spPr>
          <a:xfrm>
            <a:off x="1051058" y="6914552"/>
            <a:ext cx="5537754" cy="0"/>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81AF20B-2097-46B3-9BA3-3DB822EE062A}"/>
              </a:ext>
            </a:extLst>
          </p:cNvPr>
          <p:cNvSpPr txBox="1"/>
          <p:nvPr/>
        </p:nvSpPr>
        <p:spPr>
          <a:xfrm>
            <a:off x="2068890" y="7310531"/>
            <a:ext cx="4290085"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Julio Olivares</a:t>
            </a:r>
          </a:p>
          <a:p>
            <a:r>
              <a:rPr lang="en-US" sz="2000" b="1" dirty="0">
                <a:solidFill>
                  <a:schemeClr val="bg1"/>
                </a:solidFill>
              </a:rPr>
              <a:t>            </a:t>
            </a:r>
            <a:r>
              <a:rPr lang="en-US" sz="1600" b="1" dirty="0">
                <a:solidFill>
                  <a:schemeClr val="bg1"/>
                </a:solidFill>
              </a:rPr>
              <a:t>IT Business Partner, MTY, MEX</a:t>
            </a:r>
          </a:p>
          <a:p>
            <a:r>
              <a:rPr lang="en-US" sz="1600" b="1" dirty="0">
                <a:solidFill>
                  <a:schemeClr val="bg1"/>
                </a:solidFill>
              </a:rPr>
              <a:t>              IT Coordination / Web Apps Dev</a:t>
            </a:r>
          </a:p>
        </p:txBody>
      </p:sp>
      <p:pic>
        <p:nvPicPr>
          <p:cNvPr id="1028" name="Picture 4" descr="https://spiceportal.schneider-electric.com/image/user_male_portrait?img_id=34880470&amp;img_id_token=h5RyNrPUH4NtSNLtxM%2BO4rEcFjE%3D&amp;t=1528907971628">
            <a:extLst>
              <a:ext uri="{FF2B5EF4-FFF2-40B4-BE49-F238E27FC236}">
                <a16:creationId xmlns:a16="http://schemas.microsoft.com/office/drawing/2014/main" id="{C0769A22-AD32-445F-A99B-6E8554EC843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60453" y="7220051"/>
            <a:ext cx="1466758" cy="1581912"/>
          </a:xfrm>
          <a:prstGeom prst="ellipse">
            <a:avLst/>
          </a:prstGeom>
          <a:ln w="12700" cap="rnd">
            <a:solidFill>
              <a:schemeClr val="bg1"/>
            </a:solidFill>
            <a:prstDash val="solid"/>
          </a:ln>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464E2-B99B-49C7-B397-04671016CD55}"/>
              </a:ext>
            </a:extLst>
          </p:cNvPr>
          <p:cNvSpPr txBox="1"/>
          <p:nvPr/>
        </p:nvSpPr>
        <p:spPr>
          <a:xfrm>
            <a:off x="2073349" y="924556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Luis Perez </a:t>
            </a:r>
          </a:p>
          <a:p>
            <a:r>
              <a:rPr lang="en-US" sz="2400" b="1" dirty="0">
                <a:solidFill>
                  <a:schemeClr val="bg1"/>
                </a:solidFill>
              </a:rPr>
              <a:t>          </a:t>
            </a:r>
            <a:r>
              <a:rPr lang="en-US" sz="1800" b="1" dirty="0">
                <a:solidFill>
                  <a:schemeClr val="bg1"/>
                </a:solidFill>
              </a:rPr>
              <a:t>IT Analyst, MTY, MEX</a:t>
            </a:r>
          </a:p>
          <a:p>
            <a:r>
              <a:rPr lang="en-US" sz="1800" b="1" dirty="0">
                <a:solidFill>
                  <a:schemeClr val="bg1"/>
                </a:solidFill>
              </a:rPr>
              <a:t>             Web Apps Development</a:t>
            </a:r>
            <a:endParaRPr lang="en-US" sz="2400" b="1" dirty="0">
              <a:solidFill>
                <a:schemeClr val="bg1"/>
              </a:solidFill>
            </a:endParaRPr>
          </a:p>
        </p:txBody>
      </p:sp>
      <p:pic>
        <p:nvPicPr>
          <p:cNvPr id="18" name="Picture 17">
            <a:extLst>
              <a:ext uri="{FF2B5EF4-FFF2-40B4-BE49-F238E27FC236}">
                <a16:creationId xmlns:a16="http://schemas.microsoft.com/office/drawing/2014/main" id="{8E1C9F81-CDAE-4529-9E73-6378BB353741}"/>
              </a:ext>
            </a:extLst>
          </p:cNvPr>
          <p:cNvPicPr preferRelativeResize="0">
            <a:picLocks/>
          </p:cNvPicPr>
          <p:nvPr/>
        </p:nvPicPr>
        <p:blipFill>
          <a:blip r:embed="rId5" cstate="email">
            <a:extLst>
              <a:ext uri="{28A0092B-C50C-407E-A947-70E740481C1C}">
                <a14:useLocalDpi xmlns:a14="http://schemas.microsoft.com/office/drawing/2010/main" val="0"/>
              </a:ext>
            </a:extLst>
          </a:blip>
          <a:stretch>
            <a:fillRect/>
          </a:stretch>
        </p:blipFill>
        <p:spPr>
          <a:xfrm>
            <a:off x="1463959" y="9168681"/>
            <a:ext cx="1463040" cy="158191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TextBox 43">
            <a:extLst>
              <a:ext uri="{FF2B5EF4-FFF2-40B4-BE49-F238E27FC236}">
                <a16:creationId xmlns:a16="http://schemas.microsoft.com/office/drawing/2014/main" id="{1D09BA36-3C58-4C50-B2A5-D046A80DEBC8}"/>
              </a:ext>
            </a:extLst>
          </p:cNvPr>
          <p:cNvSpPr txBox="1"/>
          <p:nvPr/>
        </p:nvSpPr>
        <p:spPr>
          <a:xfrm>
            <a:off x="7460995" y="731676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Brenda Mezquitic</a:t>
            </a:r>
          </a:p>
          <a:p>
            <a:r>
              <a:rPr lang="en-US" sz="20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49" name="Picture 48">
            <a:extLst>
              <a:ext uri="{FF2B5EF4-FFF2-40B4-BE49-F238E27FC236}">
                <a16:creationId xmlns:a16="http://schemas.microsoft.com/office/drawing/2014/main" id="{C506B515-A060-4447-8F4C-9BBF7E471ACA}"/>
              </a:ext>
            </a:extLst>
          </p:cNvPr>
          <p:cNvPicPr preferRelativeResize="0">
            <a:picLocks/>
          </p:cNvPicPr>
          <p:nvPr/>
        </p:nvPicPr>
        <p:blipFill>
          <a:blip r:embed="rId6" cstate="email">
            <a:extLst>
              <a:ext uri="{28A0092B-C50C-407E-A947-70E740481C1C}">
                <a14:useLocalDpi xmlns:a14="http://schemas.microsoft.com/office/drawing/2010/main" val="0"/>
              </a:ext>
            </a:extLst>
          </a:blip>
          <a:stretch>
            <a:fillRect/>
          </a:stretch>
        </p:blipFill>
        <p:spPr>
          <a:xfrm>
            <a:off x="7034257" y="7272562"/>
            <a:ext cx="1463040" cy="1581912"/>
          </a:xfrm>
          <a:prstGeom prst="ellipse">
            <a:avLst/>
          </a:prstGeom>
          <a:ln w="63500" cap="rnd">
            <a:noFill/>
          </a:ln>
          <a:effectLst/>
        </p:spPr>
      </p:pic>
      <p:sp>
        <p:nvSpPr>
          <p:cNvPr id="47" name="TextBox 46">
            <a:extLst>
              <a:ext uri="{FF2B5EF4-FFF2-40B4-BE49-F238E27FC236}">
                <a16:creationId xmlns:a16="http://schemas.microsoft.com/office/drawing/2014/main" id="{2B181B2B-9C8D-4DAE-B615-D77FE5BE8C59}"/>
              </a:ext>
            </a:extLst>
          </p:cNvPr>
          <p:cNvSpPr txBox="1"/>
          <p:nvPr/>
        </p:nvSpPr>
        <p:spPr>
          <a:xfrm>
            <a:off x="2082087" y="1102747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s-MX" sz="1800" b="1" dirty="0">
                <a:solidFill>
                  <a:schemeClr val="bg1"/>
                </a:solidFill>
              </a:rPr>
              <a:t>        </a:t>
            </a:r>
            <a:r>
              <a:rPr lang="en-US" sz="1800" b="1" dirty="0">
                <a:solidFill>
                  <a:schemeClr val="bg1"/>
                </a:solidFill>
              </a:rPr>
              <a:t>     </a:t>
            </a:r>
            <a:r>
              <a:rPr lang="en-US" sz="2800" b="1" dirty="0">
                <a:solidFill>
                  <a:schemeClr val="bg1"/>
                </a:solidFill>
              </a:rPr>
              <a:t>Veronica Vielma   </a:t>
            </a:r>
          </a:p>
          <a:p>
            <a:r>
              <a:rPr lang="en-US" sz="2000" b="1" dirty="0">
                <a:solidFill>
                  <a:schemeClr val="bg1"/>
                </a:solidFill>
              </a:rPr>
              <a:t>            </a:t>
            </a:r>
            <a:r>
              <a:rPr lang="en-US" sz="1600" b="1" dirty="0">
                <a:solidFill>
                  <a:schemeClr val="bg1"/>
                </a:solidFill>
              </a:rPr>
              <a:t>Project Manager Intern, MTY,MEX </a:t>
            </a:r>
          </a:p>
          <a:p>
            <a:r>
              <a:rPr lang="en-US" sz="1600" b="1" dirty="0">
                <a:solidFill>
                  <a:schemeClr val="bg1"/>
                </a:solidFill>
              </a:rPr>
              <a:t>               PM support</a:t>
            </a:r>
            <a:r>
              <a:rPr lang="en-US" sz="1800" b="1" dirty="0">
                <a:solidFill>
                  <a:schemeClr val="bg1"/>
                </a:solidFill>
              </a:rPr>
              <a:t>   </a:t>
            </a:r>
            <a:r>
              <a:rPr lang="en-US" sz="1600" b="1" dirty="0">
                <a:solidFill>
                  <a:schemeClr val="bg1"/>
                </a:solidFill>
              </a:rPr>
              <a:t>    </a:t>
            </a:r>
          </a:p>
        </p:txBody>
      </p:sp>
      <p:pic>
        <p:nvPicPr>
          <p:cNvPr id="11" name="Picture 10">
            <a:extLst>
              <a:ext uri="{FF2B5EF4-FFF2-40B4-BE49-F238E27FC236}">
                <a16:creationId xmlns:a16="http://schemas.microsoft.com/office/drawing/2014/main" id="{21D644BC-88C7-413D-8D4A-12B87E8DFA65}"/>
              </a:ext>
            </a:extLst>
          </p:cNvPr>
          <p:cNvPicPr preferRelativeResize="0">
            <a:picLocks/>
          </p:cNvPicPr>
          <p:nvPr/>
        </p:nvPicPr>
        <p:blipFill rotWithShape="1">
          <a:blip r:embed="rId7" cstate="email">
            <a:extLst>
              <a:ext uri="{28A0092B-C50C-407E-A947-70E740481C1C}">
                <a14:useLocalDpi xmlns:a14="http://schemas.microsoft.com/office/drawing/2010/main" val="0"/>
              </a:ext>
            </a:extLst>
          </a:blip>
          <a:srcRect l="23738" t="10876" r="26204" b="51363"/>
          <a:stretch/>
        </p:blipFill>
        <p:spPr>
          <a:xfrm>
            <a:off x="1466090" y="10984189"/>
            <a:ext cx="1463040" cy="1581912"/>
          </a:xfrm>
          <a:prstGeom prst="ellipse">
            <a:avLst/>
          </a:prstGeom>
        </p:spPr>
      </p:pic>
      <p:sp>
        <p:nvSpPr>
          <p:cNvPr id="51" name="TextBox 50">
            <a:extLst>
              <a:ext uri="{FF2B5EF4-FFF2-40B4-BE49-F238E27FC236}">
                <a16:creationId xmlns:a16="http://schemas.microsoft.com/office/drawing/2014/main" id="{7DBFB692-F2B8-4267-A64A-C1F751502B4B}"/>
              </a:ext>
            </a:extLst>
          </p:cNvPr>
          <p:cNvSpPr txBox="1"/>
          <p:nvPr/>
        </p:nvSpPr>
        <p:spPr>
          <a:xfrm>
            <a:off x="7451640" y="926071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b="1" dirty="0">
                <a:solidFill>
                  <a:schemeClr val="bg1"/>
                </a:solidFill>
              </a:rPr>
              <a:t>            </a:t>
            </a:r>
            <a:r>
              <a:rPr lang="en-US" sz="2800" b="1" dirty="0">
                <a:solidFill>
                  <a:schemeClr val="bg1"/>
                </a:solidFill>
              </a:rPr>
              <a:t>Diego Laureano</a:t>
            </a:r>
          </a:p>
          <a:p>
            <a:r>
              <a:rPr lang="en-US" sz="1400" b="1" dirty="0">
                <a:solidFill>
                  <a:schemeClr val="bg1"/>
                </a:solidFill>
              </a:rPr>
              <a:t>                     </a:t>
            </a:r>
            <a:r>
              <a:rPr lang="en-US" sz="1600" b="1" dirty="0">
                <a:solidFill>
                  <a:schemeClr val="bg1"/>
                </a:solidFill>
              </a:rPr>
              <a:t>IT Intern, MTY, MEX</a:t>
            </a:r>
          </a:p>
          <a:p>
            <a:r>
              <a:rPr lang="en-US" sz="1600" b="1" dirty="0">
                <a:solidFill>
                  <a:schemeClr val="bg1"/>
                </a:solidFill>
              </a:rPr>
              <a:t>                  Web Apps Development</a:t>
            </a:r>
          </a:p>
        </p:txBody>
      </p:sp>
      <p:pic>
        <p:nvPicPr>
          <p:cNvPr id="91" name="Picture 90">
            <a:extLst>
              <a:ext uri="{FF2B5EF4-FFF2-40B4-BE49-F238E27FC236}">
                <a16:creationId xmlns:a16="http://schemas.microsoft.com/office/drawing/2014/main" id="{5FC4E16F-F9CB-4C8A-9A75-A52906F8C2B2}"/>
              </a:ext>
            </a:extLst>
          </p:cNvPr>
          <p:cNvPicPr preferRelativeResize="0">
            <a:picLocks/>
          </p:cNvPicPr>
          <p:nvPr/>
        </p:nvPicPr>
        <p:blipFill>
          <a:blip r:embed="rId8"/>
          <a:stretch>
            <a:fillRect/>
          </a:stretch>
        </p:blipFill>
        <p:spPr>
          <a:xfrm flipH="1">
            <a:off x="7037899" y="9201256"/>
            <a:ext cx="1463040" cy="1581912"/>
          </a:xfrm>
          <a:prstGeom prst="ellipse">
            <a:avLst/>
          </a:prstGeom>
        </p:spPr>
      </p:pic>
      <p:sp>
        <p:nvSpPr>
          <p:cNvPr id="92" name="TextBox 91">
            <a:extLst>
              <a:ext uri="{FF2B5EF4-FFF2-40B4-BE49-F238E27FC236}">
                <a16:creationId xmlns:a16="http://schemas.microsoft.com/office/drawing/2014/main" id="{405E0C2E-BAF0-4C2E-B4A4-86CA67EF3E73}"/>
              </a:ext>
            </a:extLst>
          </p:cNvPr>
          <p:cNvSpPr txBox="1"/>
          <p:nvPr/>
        </p:nvSpPr>
        <p:spPr>
          <a:xfrm>
            <a:off x="7449323" y="11062703"/>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Paola Rodriguez</a:t>
            </a:r>
          </a:p>
          <a:p>
            <a:r>
              <a:rPr lang="en-US" sz="1600" b="1" dirty="0">
                <a:solidFill>
                  <a:schemeClr val="bg1"/>
                </a:solidFill>
              </a:rPr>
              <a:t>                   IT Intern, MTY, MEX</a:t>
            </a:r>
          </a:p>
          <a:p>
            <a:r>
              <a:rPr lang="en-US" sz="1600" b="1" dirty="0">
                <a:solidFill>
                  <a:schemeClr val="bg1"/>
                </a:solidFill>
              </a:rPr>
              <a:t>                   Web Apps Development</a:t>
            </a:r>
          </a:p>
        </p:txBody>
      </p:sp>
      <p:sp>
        <p:nvSpPr>
          <p:cNvPr id="84" name="TextBox 83">
            <a:extLst>
              <a:ext uri="{FF2B5EF4-FFF2-40B4-BE49-F238E27FC236}">
                <a16:creationId xmlns:a16="http://schemas.microsoft.com/office/drawing/2014/main" id="{7AE2199D-5176-4B2A-8465-83ED4385E3B0}"/>
              </a:ext>
            </a:extLst>
          </p:cNvPr>
          <p:cNvSpPr txBox="1"/>
          <p:nvPr/>
        </p:nvSpPr>
        <p:spPr>
          <a:xfrm>
            <a:off x="20325507" y="9983087"/>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400" dirty="0"/>
              <a:t>              </a:t>
            </a:r>
            <a:r>
              <a:rPr lang="en-US" sz="2800" dirty="0"/>
              <a:t>Alondra Ibarra</a:t>
            </a:r>
          </a:p>
          <a:p>
            <a:r>
              <a:rPr lang="en-US" sz="1050" dirty="0"/>
              <a:t>                   </a:t>
            </a:r>
            <a:r>
              <a:rPr lang="en-US" sz="1800" dirty="0"/>
              <a:t>PS MTY, MEX </a:t>
            </a:r>
          </a:p>
          <a:p>
            <a:r>
              <a:rPr lang="es-MX" sz="2000" b="0" dirty="0"/>
              <a:t>          </a:t>
            </a:r>
            <a:r>
              <a:rPr lang="es-MX" sz="1800" b="0" dirty="0"/>
              <a:t>P</a:t>
            </a:r>
            <a:r>
              <a:rPr lang="en-US" sz="1800" b="0" dirty="0"/>
              <a:t>roject Specialist Intern</a:t>
            </a:r>
            <a:endParaRPr lang="en-US" sz="2000" b="0" dirty="0"/>
          </a:p>
        </p:txBody>
      </p:sp>
      <p:cxnSp>
        <p:nvCxnSpPr>
          <p:cNvPr id="132" name="Straight Connector 131">
            <a:extLst>
              <a:ext uri="{FF2B5EF4-FFF2-40B4-BE49-F238E27FC236}">
                <a16:creationId xmlns:a16="http://schemas.microsoft.com/office/drawing/2014/main" id="{0FCA1CEA-1C12-4160-B0E3-D6AB0264CB43}"/>
              </a:ext>
            </a:extLst>
          </p:cNvPr>
          <p:cNvCxnSpPr>
            <a:cxnSpLocks/>
          </p:cNvCxnSpPr>
          <p:nvPr/>
        </p:nvCxnSpPr>
        <p:spPr>
          <a:xfrm>
            <a:off x="19068876"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36FDCACB-06AB-433C-A862-27449D51DFC1}"/>
              </a:ext>
            </a:extLst>
          </p:cNvPr>
          <p:cNvCxnSpPr>
            <a:cxnSpLocks/>
          </p:cNvCxnSpPr>
          <p:nvPr/>
        </p:nvCxnSpPr>
        <p:spPr>
          <a:xfrm>
            <a:off x="19070700"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5CDD878C-C600-483E-85F2-FEDA2F5FCF78}"/>
              </a:ext>
            </a:extLst>
          </p:cNvPr>
          <p:cNvSpPr txBox="1"/>
          <p:nvPr/>
        </p:nvSpPr>
        <p:spPr>
          <a:xfrm>
            <a:off x="26429345" y="6555354"/>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Alma Dulce Gomez</a:t>
            </a:r>
            <a:endParaRPr lang="en-US" sz="2000" b="1" dirty="0">
              <a:solidFill>
                <a:schemeClr val="bg1"/>
              </a:solidFill>
            </a:endParaRPr>
          </a:p>
          <a:p>
            <a:r>
              <a:rPr lang="en-US" sz="1800" b="1" dirty="0">
                <a:solidFill>
                  <a:schemeClr val="bg1"/>
                </a:solidFill>
              </a:rPr>
              <a:t>        Prj Specialist MTY, MEX </a:t>
            </a:r>
            <a:br>
              <a:rPr lang="en-US" sz="1800" b="1" dirty="0">
                <a:solidFill>
                  <a:schemeClr val="bg1"/>
                </a:solidFill>
              </a:rPr>
            </a:br>
            <a:r>
              <a:rPr lang="en-US" sz="1800" b="1" dirty="0">
                <a:solidFill>
                  <a:schemeClr val="bg1"/>
                </a:solidFill>
              </a:rPr>
              <a:t>        </a:t>
            </a:r>
            <a:r>
              <a:rPr lang="en-US" sz="1400" dirty="0">
                <a:solidFill>
                  <a:schemeClr val="bg1"/>
                </a:solidFill>
              </a:rPr>
              <a:t>Idea Evolution (PP and Power Systems)</a:t>
            </a:r>
            <a:endParaRPr lang="en-US" sz="1800" dirty="0">
              <a:solidFill>
                <a:schemeClr val="bg1"/>
              </a:solidFill>
            </a:endParaRPr>
          </a:p>
        </p:txBody>
      </p:sp>
      <p:sp>
        <p:nvSpPr>
          <p:cNvPr id="139" name="TextBox 138">
            <a:extLst>
              <a:ext uri="{FF2B5EF4-FFF2-40B4-BE49-F238E27FC236}">
                <a16:creationId xmlns:a16="http://schemas.microsoft.com/office/drawing/2014/main" id="{C79A8F5B-423B-418F-B065-55C6F755AA27}"/>
              </a:ext>
            </a:extLst>
          </p:cNvPr>
          <p:cNvSpPr txBox="1"/>
          <p:nvPr/>
        </p:nvSpPr>
        <p:spPr>
          <a:xfrm>
            <a:off x="26414068" y="8253192"/>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400" dirty="0">
                <a:solidFill>
                  <a:schemeClr val="bg1"/>
                </a:solidFill>
              </a:rPr>
              <a:t>      S</a:t>
            </a:r>
            <a:r>
              <a:rPr lang="en-US" sz="2800" b="1" dirty="0">
                <a:solidFill>
                  <a:schemeClr val="bg1"/>
                </a:solidFill>
              </a:rPr>
              <a:t>onia Irasema Arzola</a:t>
            </a:r>
            <a:endParaRPr lang="en-US" sz="2400" b="1" dirty="0">
              <a:solidFill>
                <a:schemeClr val="bg1"/>
              </a:solidFill>
            </a:endParaRP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400" dirty="0">
                <a:solidFill>
                  <a:schemeClr val="bg1"/>
                </a:solidFill>
              </a:rPr>
              <a:t>Idea Evolution (Industry &amp; Digital Energy)   </a:t>
            </a:r>
            <a:endParaRPr lang="en-US" sz="2000" dirty="0">
              <a:solidFill>
                <a:schemeClr val="bg1"/>
              </a:solidFill>
            </a:endParaRPr>
          </a:p>
        </p:txBody>
      </p:sp>
      <p:sp>
        <p:nvSpPr>
          <p:cNvPr id="140" name="TextBox 139">
            <a:extLst>
              <a:ext uri="{FF2B5EF4-FFF2-40B4-BE49-F238E27FC236}">
                <a16:creationId xmlns:a16="http://schemas.microsoft.com/office/drawing/2014/main" id="{EA0D33E3-52B0-4D1B-B7DF-50A5D4DDBC08}"/>
              </a:ext>
            </a:extLst>
          </p:cNvPr>
          <p:cNvSpPr txBox="1"/>
          <p:nvPr/>
        </p:nvSpPr>
        <p:spPr>
          <a:xfrm>
            <a:off x="20355315" y="6569356"/>
            <a:ext cx="4288536" cy="1446550"/>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Andres Chapa</a:t>
            </a:r>
          </a:p>
          <a:p>
            <a:r>
              <a:rPr lang="en-US" sz="2400" dirty="0">
                <a:solidFill>
                  <a:schemeClr val="bg1"/>
                </a:solidFill>
              </a:rPr>
              <a:t>         </a:t>
            </a:r>
            <a:r>
              <a:rPr lang="en-US" sz="2000" b="1" dirty="0">
                <a:solidFill>
                  <a:schemeClr val="bg1"/>
                </a:solidFill>
              </a:rPr>
              <a:t>Prj Specialist MTY, MEX </a:t>
            </a:r>
          </a:p>
          <a:p>
            <a:r>
              <a:rPr lang="en-US" sz="2000" dirty="0">
                <a:solidFill>
                  <a:schemeClr val="bg1"/>
                </a:solidFill>
              </a:rPr>
              <a:t>         </a:t>
            </a:r>
            <a:r>
              <a:rPr lang="en-US" sz="1600" dirty="0">
                <a:solidFill>
                  <a:schemeClr val="bg1"/>
                </a:solidFill>
              </a:rPr>
              <a:t>   Idea Evolution (Digital Energy &amp; PP)</a:t>
            </a:r>
            <a:endParaRPr lang="en-US" sz="2000" dirty="0">
              <a:solidFill>
                <a:schemeClr val="bg1"/>
              </a:solidFill>
            </a:endParaRPr>
          </a:p>
        </p:txBody>
      </p:sp>
      <p:sp>
        <p:nvSpPr>
          <p:cNvPr id="148" name="TextBox 147">
            <a:extLst>
              <a:ext uri="{FF2B5EF4-FFF2-40B4-BE49-F238E27FC236}">
                <a16:creationId xmlns:a16="http://schemas.microsoft.com/office/drawing/2014/main" id="{0F5A01E0-B25D-4CBD-9F5E-1C579ED84D5C}"/>
              </a:ext>
            </a:extLst>
          </p:cNvPr>
          <p:cNvSpPr txBox="1"/>
          <p:nvPr/>
        </p:nvSpPr>
        <p:spPr>
          <a:xfrm>
            <a:off x="20326314" y="83203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Raul Raygoza</a:t>
            </a:r>
          </a:p>
          <a:p>
            <a:r>
              <a:rPr lang="en-US" sz="20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2000" dirty="0">
                <a:solidFill>
                  <a:schemeClr val="bg1"/>
                </a:solidFill>
              </a:rPr>
              <a:t> </a:t>
            </a:r>
            <a:r>
              <a:rPr lang="en-US" sz="1200" dirty="0">
                <a:solidFill>
                  <a:schemeClr val="bg1"/>
                </a:solidFill>
              </a:rPr>
              <a:t>               Idea Evolution(Power Systems, Home&amp;Distriution)</a:t>
            </a:r>
            <a:endParaRPr lang="en-US" sz="2000" dirty="0">
              <a:solidFill>
                <a:schemeClr val="bg1"/>
              </a:solidFill>
            </a:endParaRPr>
          </a:p>
        </p:txBody>
      </p:sp>
      <p:cxnSp>
        <p:nvCxnSpPr>
          <p:cNvPr id="154" name="Straight Connector 153">
            <a:extLst>
              <a:ext uri="{FF2B5EF4-FFF2-40B4-BE49-F238E27FC236}">
                <a16:creationId xmlns:a16="http://schemas.microsoft.com/office/drawing/2014/main" id="{726D07A9-BE49-4A23-B6D5-4D77C6F16314}"/>
              </a:ext>
            </a:extLst>
          </p:cNvPr>
          <p:cNvCxnSpPr>
            <a:cxnSpLocks/>
          </p:cNvCxnSpPr>
          <p:nvPr/>
        </p:nvCxnSpPr>
        <p:spPr>
          <a:xfrm>
            <a:off x="24918231" y="6325702"/>
            <a:ext cx="730" cy="6169722"/>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0BFE1410-0E2B-4AC7-BE02-5D56C21045EE}"/>
              </a:ext>
            </a:extLst>
          </p:cNvPr>
          <p:cNvCxnSpPr>
            <a:cxnSpLocks/>
            <a:endCxn id="142" idx="2"/>
          </p:cNvCxnSpPr>
          <p:nvPr/>
        </p:nvCxnSpPr>
        <p:spPr>
          <a:xfrm>
            <a:off x="24914463" y="7264841"/>
            <a:ext cx="595073" cy="808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1BCC03C1-9335-4AFA-BF6F-C88096DF10D9}"/>
              </a:ext>
            </a:extLst>
          </p:cNvPr>
          <p:cNvCxnSpPr>
            <a:cxnSpLocks/>
            <a:endCxn id="75" idx="2"/>
          </p:cNvCxnSpPr>
          <p:nvPr/>
        </p:nvCxnSpPr>
        <p:spPr>
          <a:xfrm>
            <a:off x="24912438" y="8984161"/>
            <a:ext cx="6297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74FEC91-B501-43DD-AD74-26FC5DA09FAF}"/>
              </a:ext>
            </a:extLst>
          </p:cNvPr>
          <p:cNvCxnSpPr>
            <a:cxnSpLocks/>
            <a:endCxn id="95" idx="2"/>
          </p:cNvCxnSpPr>
          <p:nvPr/>
        </p:nvCxnSpPr>
        <p:spPr>
          <a:xfrm>
            <a:off x="24930728" y="10718738"/>
            <a:ext cx="59660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7CF5605-B64B-4375-B3FC-12DD096095CC}"/>
              </a:ext>
            </a:extLst>
          </p:cNvPr>
          <p:cNvCxnSpPr>
            <a:cxnSpLocks/>
          </p:cNvCxnSpPr>
          <p:nvPr/>
        </p:nvCxnSpPr>
        <p:spPr>
          <a:xfrm flipV="1">
            <a:off x="19068875"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42" name="Picture 141">
            <a:extLst>
              <a:ext uri="{FF2B5EF4-FFF2-40B4-BE49-F238E27FC236}">
                <a16:creationId xmlns:a16="http://schemas.microsoft.com/office/drawing/2014/main" id="{9F389EF1-04B2-42D4-93D3-07D4080F3C16}"/>
              </a:ext>
            </a:extLst>
          </p:cNvPr>
          <p:cNvPicPr preferRelativeResize="0">
            <a:picLocks/>
          </p:cNvPicPr>
          <p:nvPr/>
        </p:nvPicPr>
        <p:blipFill>
          <a:blip r:embed="rId9"/>
          <a:stretch>
            <a:fillRect/>
          </a:stretch>
        </p:blipFill>
        <p:spPr>
          <a:xfrm>
            <a:off x="25509536" y="6495690"/>
            <a:ext cx="1444752" cy="1554480"/>
          </a:xfrm>
          <a:prstGeom prst="ellipse">
            <a:avLst/>
          </a:prstGeom>
          <a:ln w="12700" cap="rnd">
            <a:solidFill>
              <a:schemeClr val="bg1"/>
            </a:solidFill>
            <a:prstDash val="solid"/>
          </a:ln>
          <a:effectLst/>
        </p:spPr>
      </p:pic>
      <p:pic>
        <p:nvPicPr>
          <p:cNvPr id="144" name="Picture 143">
            <a:extLst>
              <a:ext uri="{FF2B5EF4-FFF2-40B4-BE49-F238E27FC236}">
                <a16:creationId xmlns:a16="http://schemas.microsoft.com/office/drawing/2014/main" id="{073FA718-9477-4FD0-96E4-ED171DEA36E1}"/>
              </a:ext>
            </a:extLst>
          </p:cNvPr>
          <p:cNvPicPr preferRelativeResize="0">
            <a:picLocks/>
          </p:cNvPicPr>
          <p:nvPr/>
        </p:nvPicPr>
        <p:blipFill rotWithShape="1">
          <a:blip r:embed="rId10"/>
          <a:srcRect l="2842" r="-1"/>
          <a:stretch/>
        </p:blipFill>
        <p:spPr>
          <a:xfrm>
            <a:off x="19549437" y="6518498"/>
            <a:ext cx="1444752" cy="155448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2" name="Picture 151">
            <a:extLst>
              <a:ext uri="{FF2B5EF4-FFF2-40B4-BE49-F238E27FC236}">
                <a16:creationId xmlns:a16="http://schemas.microsoft.com/office/drawing/2014/main" id="{3A3416DC-5F84-4BD3-A552-C63804D091E7}"/>
              </a:ext>
            </a:extLst>
          </p:cNvPr>
          <p:cNvPicPr preferRelativeResize="0">
            <a:picLocks/>
          </p:cNvPicPr>
          <p:nvPr/>
        </p:nvPicPr>
        <p:blipFill>
          <a:blip r:embed="rId11"/>
          <a:stretch>
            <a:fillRect/>
          </a:stretch>
        </p:blipFill>
        <p:spPr>
          <a:xfrm>
            <a:off x="19552558" y="8253424"/>
            <a:ext cx="1444752" cy="1554480"/>
          </a:xfrm>
          <a:prstGeom prst="ellipse">
            <a:avLst/>
          </a:prstGeom>
          <a:ln w="12700" cap="rnd">
            <a:solidFill>
              <a:srgbClr val="C8C6BD"/>
            </a:solidFill>
            <a:prstDash val="solid"/>
          </a:ln>
          <a:effectLst/>
        </p:spPr>
      </p:pic>
      <p:sp>
        <p:nvSpPr>
          <p:cNvPr id="141" name="TextBox 140">
            <a:extLst>
              <a:ext uri="{FF2B5EF4-FFF2-40B4-BE49-F238E27FC236}">
                <a16:creationId xmlns:a16="http://schemas.microsoft.com/office/drawing/2014/main" id="{643320B0-4B7D-4748-9AF8-330545EDCD16}"/>
              </a:ext>
            </a:extLst>
          </p:cNvPr>
          <p:cNvSpPr txBox="1"/>
          <p:nvPr/>
        </p:nvSpPr>
        <p:spPr>
          <a:xfrm>
            <a:off x="20350378" y="6592609"/>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sz="2800" b="1" dirty="0">
                <a:solidFill>
                  <a:schemeClr val="bg1"/>
                </a:solidFill>
              </a:rPr>
              <a:t>      Salma Elisa Arteaga</a:t>
            </a:r>
            <a:endParaRPr lang="en-US" sz="2000" b="1" dirty="0">
              <a:solidFill>
                <a:schemeClr val="bg1"/>
              </a:solidFill>
            </a:endParaRPr>
          </a:p>
          <a:p>
            <a:r>
              <a:rPr lang="en-US" sz="2400" b="1" dirty="0">
                <a:solidFill>
                  <a:schemeClr val="bg1"/>
                </a:solidFill>
              </a:rPr>
              <a:t>         </a:t>
            </a:r>
            <a:r>
              <a:rPr lang="en-US" sz="1800" b="1" dirty="0">
                <a:solidFill>
                  <a:schemeClr val="bg1"/>
                </a:solidFill>
              </a:rPr>
              <a:t>Prj Specialist MTY, MEX</a:t>
            </a:r>
            <a:endParaRPr lang="en-US" sz="2000" b="1" dirty="0">
              <a:solidFill>
                <a:schemeClr val="bg1"/>
              </a:solidFill>
            </a:endParaRPr>
          </a:p>
          <a:p>
            <a:r>
              <a:rPr lang="en-US" sz="1400" dirty="0">
                <a:solidFill>
                  <a:schemeClr val="bg1"/>
                </a:solidFill>
              </a:rPr>
              <a:t>               Idea Evolution (Home &amp; Distribution</a:t>
            </a:r>
            <a:r>
              <a:rPr lang="en-US" sz="1600" dirty="0">
                <a:solidFill>
                  <a:schemeClr val="bg1"/>
                </a:solidFill>
              </a:rPr>
              <a:t>, PP)</a:t>
            </a:r>
            <a:endParaRPr lang="en-US" sz="2400" dirty="0">
              <a:solidFill>
                <a:schemeClr val="bg1"/>
              </a:solidFill>
            </a:endParaRPr>
          </a:p>
        </p:txBody>
      </p:sp>
      <p:pic>
        <p:nvPicPr>
          <p:cNvPr id="74" name="Picture 73">
            <a:extLst>
              <a:ext uri="{FF2B5EF4-FFF2-40B4-BE49-F238E27FC236}">
                <a16:creationId xmlns:a16="http://schemas.microsoft.com/office/drawing/2014/main" id="{AEA9B676-30A9-4915-AFF0-52EAA62E4473}"/>
              </a:ext>
            </a:extLst>
          </p:cNvPr>
          <p:cNvPicPr preferRelativeResize="0">
            <a:picLocks/>
          </p:cNvPicPr>
          <p:nvPr/>
        </p:nvPicPr>
        <p:blipFill>
          <a:blip r:embed="rId12"/>
          <a:stretch>
            <a:fillRect/>
          </a:stretch>
        </p:blipFill>
        <p:spPr>
          <a:xfrm>
            <a:off x="19552121" y="6513443"/>
            <a:ext cx="1444752" cy="1554480"/>
          </a:xfrm>
          <a:prstGeom prst="ellipse">
            <a:avLst/>
          </a:prstGeom>
          <a:ln>
            <a:solidFill>
              <a:schemeClr val="accent1"/>
            </a:solidFill>
          </a:ln>
        </p:spPr>
      </p:pic>
      <p:pic>
        <p:nvPicPr>
          <p:cNvPr id="75" name="Picture 74">
            <a:extLst>
              <a:ext uri="{FF2B5EF4-FFF2-40B4-BE49-F238E27FC236}">
                <a16:creationId xmlns:a16="http://schemas.microsoft.com/office/drawing/2014/main" id="{3B9E4C78-B2A0-4EEB-8F5B-6333BCE4EB4B}"/>
              </a:ext>
            </a:extLst>
          </p:cNvPr>
          <p:cNvPicPr preferRelativeResize="0">
            <a:picLocks/>
          </p:cNvPicPr>
          <p:nvPr/>
        </p:nvPicPr>
        <p:blipFill rotWithShape="1">
          <a:blip r:embed="rId13"/>
          <a:srcRect l="8650" t="74728" r="88473" b="14315"/>
          <a:stretch/>
        </p:blipFill>
        <p:spPr>
          <a:xfrm>
            <a:off x="25542194" y="8206921"/>
            <a:ext cx="1444752" cy="1554480"/>
          </a:xfrm>
          <a:prstGeom prst="ellipse">
            <a:avLst/>
          </a:prstGeom>
        </p:spPr>
      </p:pic>
      <p:sp>
        <p:nvSpPr>
          <p:cNvPr id="85" name="TextBox 84">
            <a:extLst>
              <a:ext uri="{FF2B5EF4-FFF2-40B4-BE49-F238E27FC236}">
                <a16:creationId xmlns:a16="http://schemas.microsoft.com/office/drawing/2014/main" id="{F9A8C572-F0C1-4791-AD94-22F2E5798F27}"/>
              </a:ext>
            </a:extLst>
          </p:cNvPr>
          <p:cNvSpPr txBox="1"/>
          <p:nvPr/>
        </p:nvSpPr>
        <p:spPr>
          <a:xfrm>
            <a:off x="26411412" y="9998941"/>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defPPr>
              <a:defRPr lang="en-US"/>
            </a:defPPr>
            <a:lvl1pPr>
              <a:defRPr sz="900" b="1">
                <a:solidFill>
                  <a:schemeClr val="bg1"/>
                </a:solidFill>
              </a:defRPr>
            </a:lvl1pPr>
          </a:lstStyle>
          <a:p>
            <a:r>
              <a:rPr lang="en-US" sz="1100" dirty="0"/>
              <a:t>               </a:t>
            </a:r>
            <a:r>
              <a:rPr lang="en-US" sz="2800" dirty="0"/>
              <a:t>Stephany Carrillo</a:t>
            </a:r>
            <a:endParaRPr lang="en-US" sz="2400" dirty="0"/>
          </a:p>
          <a:p>
            <a:r>
              <a:rPr lang="en-US" dirty="0"/>
              <a:t>                  </a:t>
            </a:r>
            <a:r>
              <a:rPr lang="en-US" sz="1800" dirty="0"/>
              <a:t>PS MTY, MEX </a:t>
            </a:r>
          </a:p>
          <a:p>
            <a:r>
              <a:rPr lang="es-MX" sz="1800" b="0" dirty="0"/>
              <a:t>         P</a:t>
            </a:r>
            <a:r>
              <a:rPr lang="en-US" sz="1800" b="0" dirty="0"/>
              <a:t>roject Specialist Intern</a:t>
            </a:r>
          </a:p>
        </p:txBody>
      </p:sp>
      <p:pic>
        <p:nvPicPr>
          <p:cNvPr id="94" name="Picture 93">
            <a:extLst>
              <a:ext uri="{FF2B5EF4-FFF2-40B4-BE49-F238E27FC236}">
                <a16:creationId xmlns:a16="http://schemas.microsoft.com/office/drawing/2014/main" id="{E8039B8A-CF56-4A3E-AAE3-2670B63714D6}"/>
              </a:ext>
            </a:extLst>
          </p:cNvPr>
          <p:cNvPicPr preferRelativeResize="0">
            <a:picLocks/>
          </p:cNvPicPr>
          <p:nvPr/>
        </p:nvPicPr>
        <p:blipFill>
          <a:blip r:embed="rId14" cstate="email">
            <a:extLst>
              <a:ext uri="{28A0092B-C50C-407E-A947-70E740481C1C}">
                <a14:useLocalDpi xmlns:a14="http://schemas.microsoft.com/office/drawing/2010/main" val="0"/>
              </a:ext>
            </a:extLst>
          </a:blip>
          <a:stretch>
            <a:fillRect/>
          </a:stretch>
        </p:blipFill>
        <p:spPr>
          <a:xfrm>
            <a:off x="19514939" y="9962247"/>
            <a:ext cx="1444752" cy="1554480"/>
          </a:xfrm>
          <a:prstGeom prst="ellipse">
            <a:avLst/>
          </a:prstGeom>
          <a:ln>
            <a:solidFill>
              <a:schemeClr val="bg1">
                <a:lumMod val="85000"/>
              </a:schemeClr>
            </a:solidFill>
          </a:ln>
        </p:spPr>
      </p:pic>
      <p:pic>
        <p:nvPicPr>
          <p:cNvPr id="95" name="Picture 94">
            <a:extLst>
              <a:ext uri="{FF2B5EF4-FFF2-40B4-BE49-F238E27FC236}">
                <a16:creationId xmlns:a16="http://schemas.microsoft.com/office/drawing/2014/main" id="{547601F1-DD4F-4EBC-9F3B-E979497F9B9E}"/>
              </a:ext>
            </a:extLst>
          </p:cNvPr>
          <p:cNvPicPr preferRelativeResize="0">
            <a:picLocks/>
          </p:cNvPicPr>
          <p:nvPr/>
        </p:nvPicPr>
        <p:blipFill rotWithShape="1">
          <a:blip r:embed="rId15" cstate="email">
            <a:extLst>
              <a:ext uri="{28A0092B-C50C-407E-A947-70E740481C1C}">
                <a14:useLocalDpi xmlns:a14="http://schemas.microsoft.com/office/drawing/2010/main" val="0"/>
              </a:ext>
            </a:extLst>
          </a:blip>
          <a:srcRect t="13060" b="12099"/>
          <a:stretch/>
        </p:blipFill>
        <p:spPr>
          <a:xfrm>
            <a:off x="25527337" y="9941498"/>
            <a:ext cx="1444752" cy="1554480"/>
          </a:xfrm>
          <a:prstGeom prst="ellipse">
            <a:avLst/>
          </a:prstGeom>
        </p:spPr>
      </p:pic>
      <p:sp>
        <p:nvSpPr>
          <p:cNvPr id="96" name="TextBox 95">
            <a:extLst>
              <a:ext uri="{FF2B5EF4-FFF2-40B4-BE49-F238E27FC236}">
                <a16:creationId xmlns:a16="http://schemas.microsoft.com/office/drawing/2014/main" id="{E64726F4-85E3-4B0C-A45A-E08F49CA0350}"/>
              </a:ext>
            </a:extLst>
          </p:cNvPr>
          <p:cNvSpPr txBox="1"/>
          <p:nvPr/>
        </p:nvSpPr>
        <p:spPr>
          <a:xfrm>
            <a:off x="20326314" y="11748208"/>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grpSp>
        <p:nvGrpSpPr>
          <p:cNvPr id="243" name="Group 242">
            <a:extLst>
              <a:ext uri="{FF2B5EF4-FFF2-40B4-BE49-F238E27FC236}">
                <a16:creationId xmlns:a16="http://schemas.microsoft.com/office/drawing/2014/main" id="{3CBD39CC-8E76-4DDF-AA96-30CAE2B8239D}"/>
              </a:ext>
            </a:extLst>
          </p:cNvPr>
          <p:cNvGrpSpPr/>
          <p:nvPr/>
        </p:nvGrpSpPr>
        <p:grpSpPr>
          <a:xfrm>
            <a:off x="23114951" y="4562068"/>
            <a:ext cx="6299238" cy="1757817"/>
            <a:chOff x="23132518" y="4615841"/>
            <a:chExt cx="6299238" cy="1757817"/>
          </a:xfrm>
        </p:grpSpPr>
        <p:cxnSp>
          <p:nvCxnSpPr>
            <p:cNvPr id="164" name="Straight Arrow Connector 163">
              <a:extLst>
                <a:ext uri="{FF2B5EF4-FFF2-40B4-BE49-F238E27FC236}">
                  <a16:creationId xmlns:a16="http://schemas.microsoft.com/office/drawing/2014/main" id="{99A9AA4C-C1B0-4CA4-9828-DA9F163DABCA}"/>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1097A84C-7CD4-4D80-ACEF-A0CB1E88A60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79CFD41F-8583-4162-8DE9-F7490A9BA425}"/>
                </a:ext>
              </a:extLst>
            </p:cNvPr>
            <p:cNvSpPr/>
            <p:nvPr/>
          </p:nvSpPr>
          <p:spPr>
            <a:xfrm>
              <a:off x="23132518" y="5157855"/>
              <a:ext cx="6299238" cy="584775"/>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1"/>
                  </a:solidFill>
                </a:rPr>
                <a:t>Idea Evolution</a:t>
              </a:r>
            </a:p>
          </p:txBody>
        </p:sp>
      </p:grpSp>
      <p:cxnSp>
        <p:nvCxnSpPr>
          <p:cNvPr id="200" name="Straight Connector 199">
            <a:extLst>
              <a:ext uri="{FF2B5EF4-FFF2-40B4-BE49-F238E27FC236}">
                <a16:creationId xmlns:a16="http://schemas.microsoft.com/office/drawing/2014/main" id="{A557C4CA-FD00-4AD3-B7C7-6F1C7150FF65}"/>
              </a:ext>
            </a:extLst>
          </p:cNvPr>
          <p:cNvCxnSpPr>
            <a:cxnSpLocks/>
          </p:cNvCxnSpPr>
          <p:nvPr/>
        </p:nvCxnSpPr>
        <p:spPr>
          <a:xfrm flipV="1">
            <a:off x="12428420" y="6486232"/>
            <a:ext cx="3052650" cy="9459"/>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7" name="Group 236">
            <a:extLst>
              <a:ext uri="{FF2B5EF4-FFF2-40B4-BE49-F238E27FC236}">
                <a16:creationId xmlns:a16="http://schemas.microsoft.com/office/drawing/2014/main" id="{07BB3886-4027-46EC-A658-B771C529D07A}"/>
              </a:ext>
            </a:extLst>
          </p:cNvPr>
          <p:cNvGrpSpPr/>
          <p:nvPr/>
        </p:nvGrpSpPr>
        <p:grpSpPr>
          <a:xfrm>
            <a:off x="12092023" y="4575914"/>
            <a:ext cx="6778093" cy="1910318"/>
            <a:chOff x="12151617" y="4634341"/>
            <a:chExt cx="6778093" cy="1910318"/>
          </a:xfrm>
        </p:grpSpPr>
        <p:sp>
          <p:nvSpPr>
            <p:cNvPr id="97" name="Rectangle 96">
              <a:extLst>
                <a:ext uri="{FF2B5EF4-FFF2-40B4-BE49-F238E27FC236}">
                  <a16:creationId xmlns:a16="http://schemas.microsoft.com/office/drawing/2014/main" id="{A540FE14-38FC-4443-B885-28826412D7A0}"/>
                </a:ext>
              </a:extLst>
            </p:cNvPr>
            <p:cNvSpPr/>
            <p:nvPr/>
          </p:nvSpPr>
          <p:spPr>
            <a:xfrm>
              <a:off x="12151617" y="5151781"/>
              <a:ext cx="6778093" cy="630942"/>
            </a:xfrm>
            <a:prstGeom prst="rect">
              <a:avLst/>
            </a:prstGeom>
            <a:solidFill>
              <a:schemeClr val="accent2">
                <a:lumMod val="75000"/>
              </a:schemeClr>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s-419" sz="700" b="1" dirty="0">
                <a:solidFill>
                  <a:schemeClr val="bg1"/>
                </a:solidFill>
              </a:endParaRPr>
            </a:p>
            <a:p>
              <a:pPr algn="ctr"/>
              <a:r>
                <a:rPr lang="es-419" sz="2800" b="1" dirty="0">
                  <a:solidFill>
                    <a:schemeClr val="bg1"/>
                  </a:solidFill>
                </a:rPr>
                <a:t>Idea </a:t>
              </a:r>
              <a:r>
                <a:rPr lang="en-US" sz="2800" b="1" dirty="0">
                  <a:solidFill>
                    <a:schemeClr val="bg1"/>
                  </a:solidFill>
                </a:rPr>
                <a:t>Generation</a:t>
              </a:r>
              <a:r>
                <a:rPr lang="es-419" sz="2800" b="1" dirty="0">
                  <a:solidFill>
                    <a:schemeClr val="bg1"/>
                  </a:solidFill>
                </a:rPr>
                <a:t> </a:t>
              </a:r>
              <a:endParaRPr lang="en-US" sz="700" b="1" dirty="0">
                <a:solidFill>
                  <a:schemeClr val="bg1"/>
                </a:solidFill>
              </a:endParaRPr>
            </a:p>
          </p:txBody>
        </p:sp>
        <p:cxnSp>
          <p:nvCxnSpPr>
            <p:cNvPr id="101" name="Straight Arrow Connector 100">
              <a:extLst>
                <a:ext uri="{FF2B5EF4-FFF2-40B4-BE49-F238E27FC236}">
                  <a16:creationId xmlns:a16="http://schemas.microsoft.com/office/drawing/2014/main" id="{1640901A-2882-477A-ACA4-0314D393B962}"/>
                </a:ext>
              </a:extLst>
            </p:cNvPr>
            <p:cNvCxnSpPr>
              <a:cxnSpLocks/>
            </p:cNvCxnSpPr>
            <p:nvPr/>
          </p:nvCxnSpPr>
          <p:spPr>
            <a:xfrm>
              <a:off x="15505389" y="46343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817ACB94-489A-41D2-BEE7-3713AAE27081}"/>
                </a:ext>
              </a:extLst>
            </p:cNvPr>
            <p:cNvCxnSpPr>
              <a:cxnSpLocks/>
              <a:stCxn id="97" idx="2"/>
            </p:cNvCxnSpPr>
            <p:nvPr/>
          </p:nvCxnSpPr>
          <p:spPr>
            <a:xfrm flipH="1">
              <a:off x="15539556" y="5782723"/>
              <a:ext cx="1108" cy="761936"/>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1" name="Straight Arrow Connector 230">
            <a:extLst>
              <a:ext uri="{FF2B5EF4-FFF2-40B4-BE49-F238E27FC236}">
                <a16:creationId xmlns:a16="http://schemas.microsoft.com/office/drawing/2014/main" id="{A364B9F3-B441-46E1-B5DC-DDBE3D81C70C}"/>
              </a:ext>
            </a:extLst>
          </p:cNvPr>
          <p:cNvCxnSpPr>
            <a:cxnSpLocks/>
          </p:cNvCxnSpPr>
          <p:nvPr/>
        </p:nvCxnSpPr>
        <p:spPr>
          <a:xfrm>
            <a:off x="24912438" y="12485696"/>
            <a:ext cx="602921"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20" name="Picture 119">
            <a:extLst>
              <a:ext uri="{FF2B5EF4-FFF2-40B4-BE49-F238E27FC236}">
                <a16:creationId xmlns:a16="http://schemas.microsoft.com/office/drawing/2014/main" id="{9405C701-33B4-47FF-94DB-8007DDEA30A3}"/>
              </a:ext>
            </a:extLst>
          </p:cNvPr>
          <p:cNvPicPr preferRelativeResize="0">
            <a:picLocks/>
          </p:cNvPicPr>
          <p:nvPr/>
        </p:nvPicPr>
        <p:blipFill rotWithShape="1">
          <a:blip r:embed="rId16"/>
          <a:srcRect l="10389" t="31541" r="78973" b="44510"/>
          <a:stretch/>
        </p:blipFill>
        <p:spPr>
          <a:xfrm>
            <a:off x="19549437" y="11674422"/>
            <a:ext cx="1444752" cy="1554480"/>
          </a:xfrm>
          <a:prstGeom prst="flowChartConnector">
            <a:avLst/>
          </a:prstGeom>
          <a:ln>
            <a:solidFill>
              <a:schemeClr val="accent1"/>
            </a:solidFill>
          </a:ln>
        </p:spPr>
      </p:pic>
      <p:cxnSp>
        <p:nvCxnSpPr>
          <p:cNvPr id="128" name="Straight Arrow Connector 127">
            <a:extLst>
              <a:ext uri="{FF2B5EF4-FFF2-40B4-BE49-F238E27FC236}">
                <a16:creationId xmlns:a16="http://schemas.microsoft.com/office/drawing/2014/main" id="{9D22F6B8-E361-44C6-8FE3-A1A906EA4EA0}"/>
              </a:ext>
            </a:extLst>
          </p:cNvPr>
          <p:cNvCxnSpPr>
            <a:cxnSpLocks/>
          </p:cNvCxnSpPr>
          <p:nvPr/>
        </p:nvCxnSpPr>
        <p:spPr>
          <a:xfrm>
            <a:off x="1051058" y="9973210"/>
            <a:ext cx="381687"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FBF77DC5-1ABB-495C-8E84-05AA16E6BD27}"/>
              </a:ext>
            </a:extLst>
          </p:cNvPr>
          <p:cNvCxnSpPr>
            <a:cxnSpLocks/>
            <a:endCxn id="11" idx="2"/>
          </p:cNvCxnSpPr>
          <p:nvPr/>
        </p:nvCxnSpPr>
        <p:spPr>
          <a:xfrm>
            <a:off x="1018470" y="11775145"/>
            <a:ext cx="447620"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1AC3384E-9831-4B4C-B1B8-DDDEBF36BABB}"/>
              </a:ext>
            </a:extLst>
          </p:cNvPr>
          <p:cNvCxnSpPr>
            <a:cxnSpLocks/>
          </p:cNvCxnSpPr>
          <p:nvPr/>
        </p:nvCxnSpPr>
        <p:spPr>
          <a:xfrm>
            <a:off x="19070700" y="906856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3EFA5DD4-FB03-4915-8155-86BF1E0E0E0D}"/>
              </a:ext>
            </a:extLst>
          </p:cNvPr>
          <p:cNvCxnSpPr>
            <a:cxnSpLocks/>
          </p:cNvCxnSpPr>
          <p:nvPr/>
        </p:nvCxnSpPr>
        <p:spPr>
          <a:xfrm>
            <a:off x="19070700" y="1077544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DDDB3F3D-36B4-45EE-B438-B74A7E010FF9}"/>
              </a:ext>
            </a:extLst>
          </p:cNvPr>
          <p:cNvCxnSpPr>
            <a:cxnSpLocks/>
          </p:cNvCxnSpPr>
          <p:nvPr/>
        </p:nvCxnSpPr>
        <p:spPr>
          <a:xfrm>
            <a:off x="19105198" y="12607090"/>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AA23C73C-33DF-469F-BB07-AF83F08E4011}"/>
              </a:ext>
            </a:extLst>
          </p:cNvPr>
          <p:cNvCxnSpPr>
            <a:cxnSpLocks/>
          </p:cNvCxnSpPr>
          <p:nvPr/>
        </p:nvCxnSpPr>
        <p:spPr>
          <a:xfrm>
            <a:off x="6606832" y="6914552"/>
            <a:ext cx="29825" cy="504857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C5052B3D-3964-44B1-A9C7-5A6059F21F3D}"/>
              </a:ext>
            </a:extLst>
          </p:cNvPr>
          <p:cNvCxnSpPr>
            <a:cxnSpLocks/>
          </p:cNvCxnSpPr>
          <p:nvPr/>
        </p:nvCxnSpPr>
        <p:spPr>
          <a:xfrm>
            <a:off x="6606891" y="7942306"/>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AA1B1A5-97BA-4C4D-BC3C-16013066241A}"/>
              </a:ext>
            </a:extLst>
          </p:cNvPr>
          <p:cNvCxnSpPr>
            <a:cxnSpLocks/>
            <a:endCxn id="91" idx="6"/>
          </p:cNvCxnSpPr>
          <p:nvPr/>
        </p:nvCxnSpPr>
        <p:spPr>
          <a:xfrm flipV="1">
            <a:off x="6606832" y="9992212"/>
            <a:ext cx="431067" cy="6729"/>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E172FC64-1D0C-48D3-9650-4228FE853502}"/>
              </a:ext>
            </a:extLst>
          </p:cNvPr>
          <p:cNvCxnSpPr>
            <a:cxnSpLocks/>
          </p:cNvCxnSpPr>
          <p:nvPr/>
        </p:nvCxnSpPr>
        <p:spPr>
          <a:xfrm>
            <a:off x="6654116" y="11956443"/>
            <a:ext cx="41985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79DBDFB-B75E-42F1-8C72-712EBFA05F0D}"/>
              </a:ext>
            </a:extLst>
          </p:cNvPr>
          <p:cNvCxnSpPr>
            <a:cxnSpLocks/>
          </p:cNvCxnSpPr>
          <p:nvPr/>
        </p:nvCxnSpPr>
        <p:spPr>
          <a:xfrm>
            <a:off x="19069340" y="6319885"/>
            <a:ext cx="35858" cy="6287205"/>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6D988D96-7B27-4182-AF3C-D186D6258469}"/>
              </a:ext>
            </a:extLst>
          </p:cNvPr>
          <p:cNvCxnSpPr>
            <a:cxnSpLocks/>
          </p:cNvCxnSpPr>
          <p:nvPr/>
        </p:nvCxnSpPr>
        <p:spPr>
          <a:xfrm>
            <a:off x="19071164" y="7323581"/>
            <a:ext cx="444239"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8A637FF-B4EB-4E81-8833-090FB43A610B}"/>
              </a:ext>
            </a:extLst>
          </p:cNvPr>
          <p:cNvCxnSpPr>
            <a:cxnSpLocks/>
          </p:cNvCxnSpPr>
          <p:nvPr/>
        </p:nvCxnSpPr>
        <p:spPr>
          <a:xfrm flipV="1">
            <a:off x="19069339" y="6316199"/>
            <a:ext cx="6863275" cy="3686"/>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98" name="Group 197">
            <a:extLst>
              <a:ext uri="{FF2B5EF4-FFF2-40B4-BE49-F238E27FC236}">
                <a16:creationId xmlns:a16="http://schemas.microsoft.com/office/drawing/2014/main" id="{909679A9-FDF7-424E-AF8D-5A73B7DB0863}"/>
              </a:ext>
            </a:extLst>
          </p:cNvPr>
          <p:cNvGrpSpPr/>
          <p:nvPr/>
        </p:nvGrpSpPr>
        <p:grpSpPr>
          <a:xfrm>
            <a:off x="25932614" y="4562068"/>
            <a:ext cx="429158" cy="1757817"/>
            <a:chOff x="25949717" y="4615841"/>
            <a:chExt cx="429158" cy="1757817"/>
          </a:xfrm>
        </p:grpSpPr>
        <p:cxnSp>
          <p:nvCxnSpPr>
            <p:cNvPr id="199" name="Straight Arrow Connector 198">
              <a:extLst>
                <a:ext uri="{FF2B5EF4-FFF2-40B4-BE49-F238E27FC236}">
                  <a16:creationId xmlns:a16="http://schemas.microsoft.com/office/drawing/2014/main" id="{9EC26F9C-12F0-4D53-AB2F-28C078BA3ED3}"/>
                </a:ext>
              </a:extLst>
            </p:cNvPr>
            <p:cNvCxnSpPr>
              <a:cxnSpLocks/>
            </p:cNvCxnSpPr>
            <p:nvPr/>
          </p:nvCxnSpPr>
          <p:spPr>
            <a:xfrm flipH="1">
              <a:off x="25949717" y="5743424"/>
              <a:ext cx="1" cy="630234"/>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F6FD6CC5-F1D0-4039-B082-05DFD040C055}"/>
                </a:ext>
              </a:extLst>
            </p:cNvPr>
            <p:cNvCxnSpPr>
              <a:cxnSpLocks/>
            </p:cNvCxnSpPr>
            <p:nvPr/>
          </p:nvCxnSpPr>
          <p:spPr>
            <a:xfrm>
              <a:off x="26378875" y="4615841"/>
              <a:ext cx="0" cy="51744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07" name="Straight Connector 206">
            <a:extLst>
              <a:ext uri="{FF2B5EF4-FFF2-40B4-BE49-F238E27FC236}">
                <a16:creationId xmlns:a16="http://schemas.microsoft.com/office/drawing/2014/main" id="{533F40F9-A896-45AC-B02C-662728A1C8E9}"/>
              </a:ext>
            </a:extLst>
          </p:cNvPr>
          <p:cNvCxnSpPr>
            <a:cxnSpLocks/>
          </p:cNvCxnSpPr>
          <p:nvPr/>
        </p:nvCxnSpPr>
        <p:spPr>
          <a:xfrm>
            <a:off x="12428884" y="6495690"/>
            <a:ext cx="0" cy="5266288"/>
          </a:xfrm>
          <a:prstGeom prst="line">
            <a:avLst/>
          </a:prstGeom>
          <a:ln w="19050" cap="rnd">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9C979459-08F5-4C69-B6AA-5C77D77323EB}"/>
              </a:ext>
            </a:extLst>
          </p:cNvPr>
          <p:cNvCxnSpPr>
            <a:cxnSpLocks/>
            <a:endCxn id="99" idx="2"/>
          </p:cNvCxnSpPr>
          <p:nvPr/>
        </p:nvCxnSpPr>
        <p:spPr>
          <a:xfrm>
            <a:off x="12432653" y="7697507"/>
            <a:ext cx="459316"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E446FF12-6156-426F-B2C0-683958279C85}"/>
              </a:ext>
            </a:extLst>
          </p:cNvPr>
          <p:cNvCxnSpPr>
            <a:cxnSpLocks/>
            <a:endCxn id="105" idx="2"/>
          </p:cNvCxnSpPr>
          <p:nvPr/>
        </p:nvCxnSpPr>
        <p:spPr>
          <a:xfrm>
            <a:off x="12428236" y="11761978"/>
            <a:ext cx="509964" cy="0"/>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054016ED-9248-4219-B0FF-5B25728A1B32}"/>
              </a:ext>
            </a:extLst>
          </p:cNvPr>
          <p:cNvCxnSpPr>
            <a:cxnSpLocks/>
          </p:cNvCxnSpPr>
          <p:nvPr/>
        </p:nvCxnSpPr>
        <p:spPr>
          <a:xfrm>
            <a:off x="12421860" y="9758418"/>
            <a:ext cx="510180" cy="3857"/>
          </a:xfrm>
          <a:prstGeom prst="straightConnector1">
            <a:avLst/>
          </a:prstGeom>
          <a:ln w="12700" cap="rnd">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1B895FE1-ED15-46BA-93B2-F8C0608918E0}"/>
              </a:ext>
            </a:extLst>
          </p:cNvPr>
          <p:cNvPicPr preferRelativeResize="0">
            <a:picLocks/>
          </p:cNvPicPr>
          <p:nvPr/>
        </p:nvPicPr>
        <p:blipFill>
          <a:blip r:embed="rId17" cstate="email">
            <a:extLst>
              <a:ext uri="{28A0092B-C50C-407E-A947-70E740481C1C}">
                <a14:useLocalDpi xmlns:a14="http://schemas.microsoft.com/office/drawing/2010/main" val="0"/>
              </a:ext>
            </a:extLst>
          </a:blip>
          <a:stretch>
            <a:fillRect/>
          </a:stretch>
        </p:blipFill>
        <p:spPr>
          <a:xfrm>
            <a:off x="7043686" y="11020736"/>
            <a:ext cx="1470513" cy="1580435"/>
          </a:xfrm>
          <a:prstGeom prst="flowChartConnector">
            <a:avLst/>
          </a:prstGeom>
        </p:spPr>
      </p:pic>
      <p:sp>
        <p:nvSpPr>
          <p:cNvPr id="90" name="TextBox 89">
            <a:extLst>
              <a:ext uri="{FF2B5EF4-FFF2-40B4-BE49-F238E27FC236}">
                <a16:creationId xmlns:a16="http://schemas.microsoft.com/office/drawing/2014/main" id="{E64B3EE1-1854-4E36-9A6D-9A44C1BC7669}"/>
              </a:ext>
            </a:extLst>
          </p:cNvPr>
          <p:cNvSpPr txBox="1"/>
          <p:nvPr/>
        </p:nvSpPr>
        <p:spPr>
          <a:xfrm>
            <a:off x="26430916" y="11763320"/>
            <a:ext cx="4288536" cy="1444752"/>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nchor="ctr">
            <a:spAutoFit/>
          </a:bodyPr>
          <a:lstStyle/>
          <a:p>
            <a:pPr algn="ctr"/>
            <a:r>
              <a:rPr lang="en-US" sz="2800" b="1" dirty="0">
                <a:solidFill>
                  <a:schemeClr val="bg1"/>
                </a:solidFill>
              </a:rPr>
              <a:t>Open Position</a:t>
            </a:r>
            <a:endParaRPr lang="en-US" sz="2000" b="1" dirty="0">
              <a:solidFill>
                <a:schemeClr val="bg1"/>
              </a:solidFill>
            </a:endParaRPr>
          </a:p>
          <a:p>
            <a:pPr algn="ctr"/>
            <a:r>
              <a:rPr lang="en-US" sz="2000" b="1" dirty="0">
                <a:solidFill>
                  <a:schemeClr val="bg1"/>
                </a:solidFill>
              </a:rPr>
              <a:t>        Prj Specialist MTY, MEX</a:t>
            </a:r>
          </a:p>
          <a:p>
            <a:pPr algn="ctr"/>
            <a:r>
              <a:rPr lang="en-US" sz="2000" dirty="0">
                <a:solidFill>
                  <a:schemeClr val="bg1"/>
                </a:solidFill>
              </a:rPr>
              <a:t> </a:t>
            </a:r>
            <a:endParaRPr lang="en-US" sz="1800" dirty="0">
              <a:solidFill>
                <a:schemeClr val="bg1"/>
              </a:solidFill>
            </a:endParaRPr>
          </a:p>
        </p:txBody>
      </p:sp>
      <p:pic>
        <p:nvPicPr>
          <p:cNvPr id="93" name="Picture 92">
            <a:extLst>
              <a:ext uri="{FF2B5EF4-FFF2-40B4-BE49-F238E27FC236}">
                <a16:creationId xmlns:a16="http://schemas.microsoft.com/office/drawing/2014/main" id="{48478836-0B5A-4A76-A220-8A347328583F}"/>
              </a:ext>
            </a:extLst>
          </p:cNvPr>
          <p:cNvPicPr preferRelativeResize="0">
            <a:picLocks/>
          </p:cNvPicPr>
          <p:nvPr/>
        </p:nvPicPr>
        <p:blipFill rotWithShape="1">
          <a:blip r:embed="rId16"/>
          <a:srcRect l="10389" t="31541" r="78973" b="44510"/>
          <a:stretch/>
        </p:blipFill>
        <p:spPr>
          <a:xfrm>
            <a:off x="25585260" y="11677878"/>
            <a:ext cx="1444752" cy="1554480"/>
          </a:xfrm>
          <a:prstGeom prst="flowChartConnector">
            <a:avLst/>
          </a:prstGeom>
          <a:ln>
            <a:solidFill>
              <a:schemeClr val="accent1"/>
            </a:solidFill>
          </a:ln>
        </p:spPr>
      </p:pic>
      <p:sp>
        <p:nvSpPr>
          <p:cNvPr id="98" name="TextBox 97">
            <a:extLst>
              <a:ext uri="{FF2B5EF4-FFF2-40B4-BE49-F238E27FC236}">
                <a16:creationId xmlns:a16="http://schemas.microsoft.com/office/drawing/2014/main" id="{1FB9AB0F-2358-4AFD-98F8-714019A0F6F5}"/>
              </a:ext>
            </a:extLst>
          </p:cNvPr>
          <p:cNvSpPr txBox="1"/>
          <p:nvPr/>
        </p:nvSpPr>
        <p:spPr>
          <a:xfrm>
            <a:off x="13706966" y="7085728"/>
            <a:ext cx="4901184" cy="1197864"/>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Paola Gomez </a:t>
            </a:r>
            <a:endParaRPr lang="en-US" sz="2400" b="1" dirty="0">
              <a:solidFill>
                <a:schemeClr val="bg1"/>
              </a:solidFill>
            </a:endParaRPr>
          </a:p>
          <a:p>
            <a:r>
              <a:rPr lang="en-US" sz="1800" b="1" dirty="0">
                <a:solidFill>
                  <a:schemeClr val="bg1"/>
                </a:solidFill>
              </a:rPr>
              <a:t>         </a:t>
            </a:r>
            <a:r>
              <a:rPr lang="en-US" sz="1600" b="1" dirty="0">
                <a:solidFill>
                  <a:schemeClr val="bg1"/>
                </a:solidFill>
              </a:rPr>
              <a:t>NAM Idea Program Manager</a:t>
            </a:r>
            <a:r>
              <a:rPr lang="en-US" sz="1800" b="1" dirty="0">
                <a:solidFill>
                  <a:schemeClr val="bg1"/>
                </a:solidFill>
              </a:rPr>
              <a:t>, </a:t>
            </a:r>
            <a:r>
              <a:rPr lang="en-US" sz="1400" b="1" dirty="0">
                <a:solidFill>
                  <a:schemeClr val="bg1"/>
                </a:solidFill>
              </a:rPr>
              <a:t>Tlaxcala, Mex </a:t>
            </a:r>
            <a:endParaRPr lang="en-US" sz="1200" b="1" dirty="0">
              <a:solidFill>
                <a:schemeClr val="bg1"/>
              </a:solidFill>
            </a:endParaRPr>
          </a:p>
          <a:p>
            <a:r>
              <a:rPr lang="en-US" sz="1800" b="1" dirty="0">
                <a:solidFill>
                  <a:schemeClr val="bg1"/>
                </a:solidFill>
              </a:rPr>
              <a:t>         Productivity ideas program</a:t>
            </a:r>
          </a:p>
        </p:txBody>
      </p:sp>
      <p:pic>
        <p:nvPicPr>
          <p:cNvPr id="99" name="Picture 98">
            <a:extLst>
              <a:ext uri="{FF2B5EF4-FFF2-40B4-BE49-F238E27FC236}">
                <a16:creationId xmlns:a16="http://schemas.microsoft.com/office/drawing/2014/main" id="{841A6EFD-778B-435E-9085-25A841A8D11D}"/>
              </a:ext>
            </a:extLst>
          </p:cNvPr>
          <p:cNvPicPr preferRelativeResize="0">
            <a:picLocks/>
          </p:cNvPicPr>
          <p:nvPr/>
        </p:nvPicPr>
        <p:blipFill>
          <a:blip r:embed="rId18"/>
          <a:stretch>
            <a:fillRect/>
          </a:stretch>
        </p:blipFill>
        <p:spPr>
          <a:xfrm>
            <a:off x="12891969" y="6920267"/>
            <a:ext cx="1444752" cy="1554480"/>
          </a:xfrm>
          <a:prstGeom prst="flowChartConnector">
            <a:avLst/>
          </a:prstGeom>
        </p:spPr>
      </p:pic>
      <p:sp>
        <p:nvSpPr>
          <p:cNvPr id="100" name="TextBox 99">
            <a:extLst>
              <a:ext uri="{FF2B5EF4-FFF2-40B4-BE49-F238E27FC236}">
                <a16:creationId xmlns:a16="http://schemas.microsoft.com/office/drawing/2014/main" id="{7F56BE32-FC6B-4DF5-BD1C-F02F999E16BA}"/>
              </a:ext>
            </a:extLst>
          </p:cNvPr>
          <p:cNvSpPr txBox="1"/>
          <p:nvPr/>
        </p:nvSpPr>
        <p:spPr>
          <a:xfrm>
            <a:off x="13712276" y="11183030"/>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Martha Razo</a:t>
            </a:r>
          </a:p>
          <a:p>
            <a:r>
              <a:rPr lang="en-US" sz="2000" b="1" dirty="0">
                <a:solidFill>
                  <a:schemeClr val="bg1"/>
                </a:solidFill>
              </a:rPr>
              <a:t>          Project Manager </a:t>
            </a:r>
          </a:p>
          <a:p>
            <a:r>
              <a:rPr lang="en-US" sz="2000" b="1" dirty="0">
                <a:solidFill>
                  <a:schemeClr val="bg1"/>
                </a:solidFill>
              </a:rPr>
              <a:t>          Productivity Workshop</a:t>
            </a:r>
          </a:p>
        </p:txBody>
      </p:sp>
      <p:sp>
        <p:nvSpPr>
          <p:cNvPr id="103" name="TextBox 102">
            <a:extLst>
              <a:ext uri="{FF2B5EF4-FFF2-40B4-BE49-F238E27FC236}">
                <a16:creationId xmlns:a16="http://schemas.microsoft.com/office/drawing/2014/main" id="{979ABB1C-8B31-4496-835D-14F7D63565B0}"/>
              </a:ext>
            </a:extLst>
          </p:cNvPr>
          <p:cNvSpPr txBox="1"/>
          <p:nvPr/>
        </p:nvSpPr>
        <p:spPr>
          <a:xfrm>
            <a:off x="13675718" y="9127967"/>
            <a:ext cx="4902986" cy="1200329"/>
          </a:xfrm>
          <a:prstGeom prst="rect">
            <a:avLst/>
          </a:prstGeom>
          <a:solidFill>
            <a:srgbClr val="36C746"/>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3200" b="1" dirty="0">
                <a:solidFill>
                  <a:schemeClr val="bg1"/>
                </a:solidFill>
              </a:rPr>
              <a:t>      Brenda Olmos</a:t>
            </a:r>
            <a:endParaRPr lang="en-US" sz="2800" b="1" dirty="0">
              <a:solidFill>
                <a:schemeClr val="bg1"/>
              </a:solidFill>
            </a:endParaRPr>
          </a:p>
          <a:p>
            <a:r>
              <a:rPr lang="en-US" sz="2000" b="1" dirty="0">
                <a:solidFill>
                  <a:schemeClr val="bg1"/>
                </a:solidFill>
              </a:rPr>
              <a:t>          Purchasing Project Specialist</a:t>
            </a:r>
          </a:p>
          <a:p>
            <a:r>
              <a:rPr lang="en-US" sz="2000" b="1" dirty="0">
                <a:solidFill>
                  <a:schemeClr val="bg1"/>
                </a:solidFill>
              </a:rPr>
              <a:t>          Productivity Workshop</a:t>
            </a:r>
          </a:p>
        </p:txBody>
      </p:sp>
      <p:pic>
        <p:nvPicPr>
          <p:cNvPr id="105" name="Picture 104">
            <a:extLst>
              <a:ext uri="{FF2B5EF4-FFF2-40B4-BE49-F238E27FC236}">
                <a16:creationId xmlns:a16="http://schemas.microsoft.com/office/drawing/2014/main" id="{F2761AA2-54D8-4348-B33E-303E0F1C6368}"/>
              </a:ext>
            </a:extLst>
          </p:cNvPr>
          <p:cNvPicPr preferRelativeResize="0">
            <a:picLocks/>
          </p:cNvPicPr>
          <p:nvPr/>
        </p:nvPicPr>
        <p:blipFill rotWithShape="1">
          <a:blip r:embed="rId16"/>
          <a:srcRect l="10389" t="31541" r="78973" b="44510"/>
          <a:stretch/>
        </p:blipFill>
        <p:spPr>
          <a:xfrm>
            <a:off x="12938200" y="10984738"/>
            <a:ext cx="1444752" cy="1554480"/>
          </a:xfrm>
          <a:prstGeom prst="flowChartConnector">
            <a:avLst/>
          </a:prstGeom>
          <a:ln>
            <a:solidFill>
              <a:schemeClr val="accent1"/>
            </a:solidFill>
          </a:ln>
        </p:spPr>
      </p:pic>
      <p:pic>
        <p:nvPicPr>
          <p:cNvPr id="14" name="Picture 13">
            <a:extLst>
              <a:ext uri="{FF2B5EF4-FFF2-40B4-BE49-F238E27FC236}">
                <a16:creationId xmlns:a16="http://schemas.microsoft.com/office/drawing/2014/main" id="{4BCCA91F-B86F-44F1-B712-85ED61238F5D}"/>
              </a:ext>
            </a:extLst>
          </p:cNvPr>
          <p:cNvPicPr preferRelativeResize="0">
            <a:picLocks/>
          </p:cNvPicPr>
          <p:nvPr/>
        </p:nvPicPr>
        <p:blipFill rotWithShape="1">
          <a:blip r:embed="rId19" cstate="email">
            <a:extLst>
              <a:ext uri="{28A0092B-C50C-407E-A947-70E740481C1C}">
                <a14:useLocalDpi xmlns:a14="http://schemas.microsoft.com/office/drawing/2010/main" val="0"/>
              </a:ext>
            </a:extLst>
          </a:blip>
          <a:srcRect l="1049" t="21275" b="28801"/>
          <a:stretch/>
        </p:blipFill>
        <p:spPr>
          <a:xfrm>
            <a:off x="12976899" y="8985193"/>
            <a:ext cx="1444752" cy="1554480"/>
          </a:xfrm>
          <a:prstGeom prst="ellipse">
            <a:avLst/>
          </a:prstGeom>
          <a:ln w="31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197546"/>
      </p:ext>
    </p:extLst>
  </p:cSld>
  <p:clrMapOvr>
    <a:masterClrMapping/>
  </p:clrMapOvr>
</p:sld>
</file>

<file path=ppt/theme/theme1.xml><?xml version="1.0" encoding="utf-8"?>
<a:theme xmlns:a="http://schemas.openxmlformats.org/drawingml/2006/main" name="SE15_LIO_TextOnly V3">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EA355219-D26F-4C51-94EF-482098719718}"/>
    </a:ext>
  </a:extLst>
</a:theme>
</file>

<file path=ppt/theme/theme2.xml><?xml version="1.0" encoding="utf-8"?>
<a:theme xmlns:a="http://schemas.openxmlformats.org/drawingml/2006/main" name="Schneider Text Slides">
  <a:themeElements>
    <a:clrScheme name="SE Life Green MS Office">
      <a:dk1>
        <a:sysClr val="windowText" lastClr="000000"/>
      </a:dk1>
      <a:lt1>
        <a:sysClr val="window" lastClr="FFFFFF"/>
      </a:lt1>
      <a:dk2>
        <a:srgbClr val="3DCD58"/>
      </a:dk2>
      <a:lt2>
        <a:srgbClr val="3DCD58"/>
      </a:lt2>
      <a:accent1>
        <a:srgbClr val="626469"/>
      </a:accent1>
      <a:accent2>
        <a:srgbClr val="9FA0A4"/>
      </a:accent2>
      <a:accent3>
        <a:srgbClr val="FFD100"/>
      </a:accent3>
      <a:accent4>
        <a:srgbClr val="E47F00"/>
      </a:accent4>
      <a:accent5>
        <a:srgbClr val="B10043"/>
      </a:accent5>
      <a:accent6>
        <a:srgbClr val="42B4E6"/>
      </a:accent6>
      <a:hlink>
        <a:srgbClr val="B10043"/>
      </a:hlink>
      <a:folHlink>
        <a:srgbClr val="42B4E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rnd">
          <a:solidFill>
            <a:srgbClr val="4F515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AA753BF-A783-4CE8-93D2-EBFB2DF95279}" vid="{A4665921-DEBE-4526-B793-7CE56F0891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1679</Words>
  <Application>Microsoft Office PowerPoint</Application>
  <PresentationFormat>Custom</PresentationFormat>
  <Paragraphs>443</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Lucida Grande</vt:lpstr>
      <vt:lpstr>Segoe UI</vt:lpstr>
      <vt:lpstr>SE15_LIO_TextOnly V3</vt:lpstr>
      <vt:lpstr>Schneider Text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2018-06-08T16:12:31Z</dcterms:created>
  <dcterms:modified xsi:type="dcterms:W3CDTF">2019-10-25T13:45:10Z</dcterms:modified>
</cp:coreProperties>
</file>